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1"/>
  </p:notesMasterIdLst>
  <p:sldIdLst>
    <p:sldId id="1210" r:id="rId3"/>
    <p:sldId id="1208" r:id="rId4"/>
    <p:sldId id="1209" r:id="rId5"/>
    <p:sldId id="532" r:id="rId6"/>
    <p:sldId id="531" r:id="rId7"/>
    <p:sldId id="547" r:id="rId8"/>
    <p:sldId id="557" r:id="rId9"/>
    <p:sldId id="534"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98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DA560-7147-49F9-A2B2-C04B5EB7A1F1}" v="102" dt="2019-01-28T12:10:38.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2" autoAdjust="0"/>
    <p:restoredTop sz="67436" autoAdjust="0"/>
  </p:normalViewPr>
  <p:slideViewPr>
    <p:cSldViewPr snapToGrid="0">
      <p:cViewPr varScale="1">
        <p:scale>
          <a:sx n="109" d="100"/>
          <a:sy n="109" d="100"/>
        </p:scale>
        <p:origin x="6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Persson (Golf)" userId="2f93c0f0-9dd1-4565-99ca-501e51256cc2" providerId="ADAL" clId="{189DA560-7147-49F9-A2B2-C04B5EB7A1F1}"/>
    <pc:docChg chg="undo custSel modSld sldOrd">
      <pc:chgData name="Susanne Persson (Golf)" userId="2f93c0f0-9dd1-4565-99ca-501e51256cc2" providerId="ADAL" clId="{189DA560-7147-49F9-A2B2-C04B5EB7A1F1}" dt="2019-01-28T12:49:58.576" v="580" actId="20577"/>
      <pc:docMkLst>
        <pc:docMk/>
      </pc:docMkLst>
      <pc:sldChg chg="modSp">
        <pc:chgData name="Susanne Persson (Golf)" userId="2f93c0f0-9dd1-4565-99ca-501e51256cc2" providerId="ADAL" clId="{189DA560-7147-49F9-A2B2-C04B5EB7A1F1}" dt="2019-01-28T12:09:19.446" v="69" actId="2166"/>
        <pc:sldMkLst>
          <pc:docMk/>
          <pc:sldMk cId="503386205" sldId="531"/>
        </pc:sldMkLst>
        <pc:spChg chg="mod">
          <ac:chgData name="Susanne Persson (Golf)" userId="2f93c0f0-9dd1-4565-99ca-501e51256cc2" providerId="ADAL" clId="{189DA560-7147-49F9-A2B2-C04B5EB7A1F1}" dt="2019-01-28T12:07:59.376" v="66" actId="20577"/>
          <ac:spMkLst>
            <pc:docMk/>
            <pc:sldMk cId="503386205" sldId="531"/>
            <ac:spMk id="8" creationId="{7DB2B723-F03A-46C3-B508-6BB80F1ED25A}"/>
          </ac:spMkLst>
        </pc:spChg>
        <pc:spChg chg="mod">
          <ac:chgData name="Susanne Persson (Golf)" userId="2f93c0f0-9dd1-4565-99ca-501e51256cc2" providerId="ADAL" clId="{189DA560-7147-49F9-A2B2-C04B5EB7A1F1}" dt="2019-01-28T12:07:37.543" v="50" actId="692"/>
          <ac:spMkLst>
            <pc:docMk/>
            <pc:sldMk cId="503386205" sldId="531"/>
            <ac:spMk id="11" creationId="{AC5E9E88-2165-4268-8F65-E561755F1CB9}"/>
          </ac:spMkLst>
        </pc:spChg>
        <pc:spChg chg="mod">
          <ac:chgData name="Susanne Persson (Golf)" userId="2f93c0f0-9dd1-4565-99ca-501e51256cc2" providerId="ADAL" clId="{189DA560-7147-49F9-A2B2-C04B5EB7A1F1}" dt="2019-01-28T12:07:45.419" v="51" actId="692"/>
          <ac:spMkLst>
            <pc:docMk/>
            <pc:sldMk cId="503386205" sldId="531"/>
            <ac:spMk id="12" creationId="{6DB5B0C3-EB8D-4AE2-92A1-7B4A2DCDAA09}"/>
          </ac:spMkLst>
        </pc:spChg>
        <pc:graphicFrameChg chg="modGraphic">
          <ac:chgData name="Susanne Persson (Golf)" userId="2f93c0f0-9dd1-4565-99ca-501e51256cc2" providerId="ADAL" clId="{189DA560-7147-49F9-A2B2-C04B5EB7A1F1}" dt="2019-01-28T12:09:19.446" v="69" actId="2166"/>
          <ac:graphicFrameMkLst>
            <pc:docMk/>
            <pc:sldMk cId="503386205" sldId="531"/>
            <ac:graphicFrameMk id="9" creationId="{EC4C5A7B-5F51-4A9F-8AF2-4704CB7FE949}"/>
          </ac:graphicFrameMkLst>
        </pc:graphicFrameChg>
        <pc:graphicFrameChg chg="modGraphic">
          <ac:chgData name="Susanne Persson (Golf)" userId="2f93c0f0-9dd1-4565-99ca-501e51256cc2" providerId="ADAL" clId="{189DA560-7147-49F9-A2B2-C04B5EB7A1F1}" dt="2019-01-28T12:09:15.115" v="68" actId="2166"/>
          <ac:graphicFrameMkLst>
            <pc:docMk/>
            <pc:sldMk cId="503386205" sldId="531"/>
            <ac:graphicFrameMk id="13" creationId="{E01A8299-D14E-44AA-8C8C-02FA438D815D}"/>
          </ac:graphicFrameMkLst>
        </pc:graphicFrameChg>
        <pc:graphicFrameChg chg="modGraphic">
          <ac:chgData name="Susanne Persson (Golf)" userId="2f93c0f0-9dd1-4565-99ca-501e51256cc2" providerId="ADAL" clId="{189DA560-7147-49F9-A2B2-C04B5EB7A1F1}" dt="2019-01-28T12:08:56.808" v="67" actId="2166"/>
          <ac:graphicFrameMkLst>
            <pc:docMk/>
            <pc:sldMk cId="503386205" sldId="531"/>
            <ac:graphicFrameMk id="14" creationId="{4BCC0699-AFBA-4EC2-8E36-E88B90C2EC9C}"/>
          </ac:graphicFrameMkLst>
        </pc:graphicFrameChg>
      </pc:sldChg>
      <pc:sldChg chg="addSp delSp modSp ord">
        <pc:chgData name="Susanne Persson (Golf)" userId="2f93c0f0-9dd1-4565-99ca-501e51256cc2" providerId="ADAL" clId="{189DA560-7147-49F9-A2B2-C04B5EB7A1F1}" dt="2019-01-28T12:06:46.763" v="49"/>
        <pc:sldMkLst>
          <pc:docMk/>
          <pc:sldMk cId="2604180618" sldId="532"/>
        </pc:sldMkLst>
        <pc:spChg chg="mod">
          <ac:chgData name="Susanne Persson (Golf)" userId="2f93c0f0-9dd1-4565-99ca-501e51256cc2" providerId="ADAL" clId="{189DA560-7147-49F9-A2B2-C04B5EB7A1F1}" dt="2019-01-28T12:04:17.393" v="43" actId="1076"/>
          <ac:spMkLst>
            <pc:docMk/>
            <pc:sldMk cId="2604180618" sldId="532"/>
            <ac:spMk id="2" creationId="{6F1D525D-E844-41B6-926D-A39D32A3F81E}"/>
          </ac:spMkLst>
        </pc:spChg>
        <pc:spChg chg="del mod">
          <ac:chgData name="Susanne Persson (Golf)" userId="2f93c0f0-9dd1-4565-99ca-501e51256cc2" providerId="ADAL" clId="{189DA560-7147-49F9-A2B2-C04B5EB7A1F1}" dt="2019-01-28T12:03:57.412" v="36" actId="478"/>
          <ac:spMkLst>
            <pc:docMk/>
            <pc:sldMk cId="2604180618" sldId="532"/>
            <ac:spMk id="3" creationId="{BA8FC77D-08F5-4243-8AFD-C4D8EA519CFA}"/>
          </ac:spMkLst>
        </pc:spChg>
        <pc:spChg chg="add mod">
          <ac:chgData name="Susanne Persson (Golf)" userId="2f93c0f0-9dd1-4565-99ca-501e51256cc2" providerId="ADAL" clId="{189DA560-7147-49F9-A2B2-C04B5EB7A1F1}" dt="2019-01-28T12:04:10.544" v="42" actId="403"/>
          <ac:spMkLst>
            <pc:docMk/>
            <pc:sldMk cId="2604180618" sldId="532"/>
            <ac:spMk id="5" creationId="{4A446E26-38D0-49ED-B976-FDA022B44FEA}"/>
          </ac:spMkLst>
        </pc:spChg>
      </pc:sldChg>
      <pc:sldChg chg="modSp">
        <pc:chgData name="Susanne Persson (Golf)" userId="2f93c0f0-9dd1-4565-99ca-501e51256cc2" providerId="ADAL" clId="{189DA560-7147-49F9-A2B2-C04B5EB7A1F1}" dt="2019-01-28T12:09:50.038" v="76" actId="20577"/>
        <pc:sldMkLst>
          <pc:docMk/>
          <pc:sldMk cId="1216591631" sldId="534"/>
        </pc:sldMkLst>
        <pc:spChg chg="mod">
          <ac:chgData name="Susanne Persson (Golf)" userId="2f93c0f0-9dd1-4565-99ca-501e51256cc2" providerId="ADAL" clId="{189DA560-7147-49F9-A2B2-C04B5EB7A1F1}" dt="2019-01-28T12:09:50.038" v="76" actId="20577"/>
          <ac:spMkLst>
            <pc:docMk/>
            <pc:sldMk cId="1216591631" sldId="534"/>
            <ac:spMk id="2" creationId="{BB870177-B9B6-4922-B22B-603932F2611D}"/>
          </ac:spMkLst>
        </pc:spChg>
        <pc:spChg chg="mod">
          <ac:chgData name="Susanne Persson (Golf)" userId="2f93c0f0-9dd1-4565-99ca-501e51256cc2" providerId="ADAL" clId="{189DA560-7147-49F9-A2B2-C04B5EB7A1F1}" dt="2019-01-28T12:03:44.014" v="35" actId="2711"/>
          <ac:spMkLst>
            <pc:docMk/>
            <pc:sldMk cId="1216591631" sldId="534"/>
            <ac:spMk id="3" creationId="{8FADD6DB-FFCD-4148-9749-0AF7A3F5BAD4}"/>
          </ac:spMkLst>
        </pc:spChg>
      </pc:sldChg>
      <pc:sldChg chg="modSp">
        <pc:chgData name="Susanne Persson (Golf)" userId="2f93c0f0-9dd1-4565-99ca-501e51256cc2" providerId="ADAL" clId="{189DA560-7147-49F9-A2B2-C04B5EB7A1F1}" dt="2019-01-28T12:03:30.468" v="33" actId="2711"/>
        <pc:sldMkLst>
          <pc:docMk/>
          <pc:sldMk cId="3440501197" sldId="547"/>
        </pc:sldMkLst>
        <pc:spChg chg="mod">
          <ac:chgData name="Susanne Persson (Golf)" userId="2f93c0f0-9dd1-4565-99ca-501e51256cc2" providerId="ADAL" clId="{189DA560-7147-49F9-A2B2-C04B5EB7A1F1}" dt="2019-01-28T12:03:30.468" v="33" actId="2711"/>
          <ac:spMkLst>
            <pc:docMk/>
            <pc:sldMk cId="3440501197" sldId="547"/>
            <ac:spMk id="23" creationId="{5A1E3B43-FDD6-497B-8397-9F71CCDA3FA5}"/>
          </ac:spMkLst>
        </pc:spChg>
      </pc:sldChg>
      <pc:sldChg chg="modSp">
        <pc:chgData name="Susanne Persson (Golf)" userId="2f93c0f0-9dd1-4565-99ca-501e51256cc2" providerId="ADAL" clId="{189DA560-7147-49F9-A2B2-C04B5EB7A1F1}" dt="2019-01-28T12:03:37.815" v="34" actId="2711"/>
        <pc:sldMkLst>
          <pc:docMk/>
          <pc:sldMk cId="3788852598" sldId="557"/>
        </pc:sldMkLst>
        <pc:spChg chg="mod">
          <ac:chgData name="Susanne Persson (Golf)" userId="2f93c0f0-9dd1-4565-99ca-501e51256cc2" providerId="ADAL" clId="{189DA560-7147-49F9-A2B2-C04B5EB7A1F1}" dt="2019-01-28T12:03:37.815" v="34" actId="2711"/>
          <ac:spMkLst>
            <pc:docMk/>
            <pc:sldMk cId="3788852598" sldId="557"/>
            <ac:spMk id="23" creationId="{5A1E3B43-FDD6-497B-8397-9F71CCDA3FA5}"/>
          </ac:spMkLst>
        </pc:spChg>
      </pc:sldChg>
      <pc:sldChg chg="modSp">
        <pc:chgData name="Susanne Persson (Golf)" userId="2f93c0f0-9dd1-4565-99ca-501e51256cc2" providerId="ADAL" clId="{189DA560-7147-49F9-A2B2-C04B5EB7A1F1}" dt="2019-01-28T12:02:56.775" v="29" actId="6549"/>
        <pc:sldMkLst>
          <pc:docMk/>
          <pc:sldMk cId="4096033292" sldId="1208"/>
        </pc:sldMkLst>
        <pc:spChg chg="mod">
          <ac:chgData name="Susanne Persson (Golf)" userId="2f93c0f0-9dd1-4565-99ca-501e51256cc2" providerId="ADAL" clId="{189DA560-7147-49F9-A2B2-C04B5EB7A1F1}" dt="2019-01-28T12:02:56.775" v="29" actId="6549"/>
          <ac:spMkLst>
            <pc:docMk/>
            <pc:sldMk cId="4096033292" sldId="1208"/>
            <ac:spMk id="10" creationId="{358D3247-0B73-4DB4-B003-A0B0D9E343FB}"/>
          </ac:spMkLst>
        </pc:spChg>
      </pc:sldChg>
      <pc:sldChg chg="modSp">
        <pc:chgData name="Susanne Persson (Golf)" userId="2f93c0f0-9dd1-4565-99ca-501e51256cc2" providerId="ADAL" clId="{189DA560-7147-49F9-A2B2-C04B5EB7A1F1}" dt="2019-01-28T12:03:11.188" v="30" actId="2711"/>
        <pc:sldMkLst>
          <pc:docMk/>
          <pc:sldMk cId="3352790583" sldId="1209"/>
        </pc:sldMkLst>
        <pc:spChg chg="mod">
          <ac:chgData name="Susanne Persson (Golf)" userId="2f93c0f0-9dd1-4565-99ca-501e51256cc2" providerId="ADAL" clId="{189DA560-7147-49F9-A2B2-C04B5EB7A1F1}" dt="2019-01-28T12:03:11.188" v="30" actId="2711"/>
          <ac:spMkLst>
            <pc:docMk/>
            <pc:sldMk cId="3352790583" sldId="1209"/>
            <ac:spMk id="2" creationId="{E9A1677C-BC8F-4483-81B5-4EFD3EC1C8C2}"/>
          </ac:spMkLst>
        </pc:spChg>
        <pc:spChg chg="mod">
          <ac:chgData name="Susanne Persson (Golf)" userId="2f93c0f0-9dd1-4565-99ca-501e51256cc2" providerId="ADAL" clId="{189DA560-7147-49F9-A2B2-C04B5EB7A1F1}" dt="2019-01-28T12:00:59.780" v="7" actId="1076"/>
          <ac:spMkLst>
            <pc:docMk/>
            <pc:sldMk cId="3352790583" sldId="1209"/>
            <ac:spMk id="3" creationId="{323CE19D-3ED5-4EEB-B441-260BC9AAB7C7}"/>
          </ac:spMkLst>
        </pc:spChg>
        <pc:graphicFrameChg chg="modGraphic">
          <ac:chgData name="Susanne Persson (Golf)" userId="2f93c0f0-9dd1-4565-99ca-501e51256cc2" providerId="ADAL" clId="{189DA560-7147-49F9-A2B2-C04B5EB7A1F1}" dt="2019-01-28T12:02:07.448" v="23" actId="20577"/>
          <ac:graphicFrameMkLst>
            <pc:docMk/>
            <pc:sldMk cId="3352790583" sldId="1209"/>
            <ac:graphicFrameMk id="4" creationId="{41DD9EA8-0455-4914-ADD8-B964AF88F29E}"/>
          </ac:graphicFrameMkLst>
        </pc:graphicFrameChg>
      </pc:sldChg>
      <pc:sldChg chg="modSp modNotesTx">
        <pc:chgData name="Susanne Persson (Golf)" userId="2f93c0f0-9dd1-4565-99ca-501e51256cc2" providerId="ADAL" clId="{189DA560-7147-49F9-A2B2-C04B5EB7A1F1}" dt="2019-01-28T12:49:58.576" v="580" actId="20577"/>
        <pc:sldMkLst>
          <pc:docMk/>
          <pc:sldMk cId="3194416852" sldId="1210"/>
        </pc:sldMkLst>
        <pc:spChg chg="mod">
          <ac:chgData name="Susanne Persson (Golf)" userId="2f93c0f0-9dd1-4565-99ca-501e51256cc2" providerId="ADAL" clId="{189DA560-7147-49F9-A2B2-C04B5EB7A1F1}" dt="2019-01-28T12:48:19.941" v="218" actId="20577"/>
          <ac:spMkLst>
            <pc:docMk/>
            <pc:sldMk cId="3194416852" sldId="1210"/>
            <ac:spMk id="2" creationId="{5BFB92B1-EBE6-4D2C-B758-C8DFB7575E28}"/>
          </ac:spMkLst>
        </pc:spChg>
        <pc:spChg chg="mod">
          <ac:chgData name="Susanne Persson (Golf)" userId="2f93c0f0-9dd1-4565-99ca-501e51256cc2" providerId="ADAL" clId="{189DA560-7147-49F9-A2B2-C04B5EB7A1F1}" dt="2019-01-28T12:10:38.471" v="101" actId="6549"/>
          <ac:spMkLst>
            <pc:docMk/>
            <pc:sldMk cId="3194416852" sldId="1210"/>
            <ac:spMk id="3" creationId="{A63E4245-9CC6-4F0C-9151-2BE77198BD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F24EF-64F0-46A8-9EB2-7F76D8A46F88}" type="datetimeFigureOut">
              <a:rPr lang="sv-SE" smtClean="0"/>
              <a:t>2019-01-28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5B3A66-3A55-4382-988B-F51C09CB3D94}" type="slidenum">
              <a:rPr lang="sv-SE" smtClean="0"/>
              <a:t>‹#›</a:t>
            </a:fld>
            <a:endParaRPr lang="sv-SE"/>
          </a:p>
        </p:txBody>
      </p:sp>
    </p:spTree>
    <p:extLst>
      <p:ext uri="{BB962C8B-B14F-4D97-AF65-F5344CB8AC3E}">
        <p14:creationId xmlns:p14="http://schemas.microsoft.com/office/powerpoint/2010/main" val="259154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Sammanfattning av passet ”Banutveckling för bättre spelupplevelse för fler”. </a:t>
            </a:r>
          </a:p>
          <a:p>
            <a:endParaRPr lang="sv-SE" dirty="0"/>
          </a:p>
          <a:p>
            <a:r>
              <a:rPr lang="sv-SE" dirty="0"/>
              <a:t>Presentationen är fri för klubbar och distrikt att använda i eventuella möten med personal, medlemmar med mera. </a:t>
            </a:r>
          </a:p>
          <a:p>
            <a:endParaRPr lang="sv-SE" dirty="0"/>
          </a:p>
          <a:p>
            <a:r>
              <a:rPr lang="sv-SE" dirty="0"/>
              <a:t>Hänvisa fakta i presentationen till Svenska Golfförbundet samt eventuella källhänvisningar på respektive bild.. </a:t>
            </a:r>
          </a:p>
          <a:p>
            <a:endParaRPr lang="sv-SE" dirty="0"/>
          </a:p>
          <a:p>
            <a:r>
              <a:rPr lang="sv-SE" dirty="0"/>
              <a:t>Vid frågor, kontakta Håkan Stålbro på SGF på hakan.stalbro@golf.se </a:t>
            </a:r>
          </a:p>
          <a:p>
            <a:endParaRPr lang="sv-SE" dirty="0"/>
          </a:p>
          <a:p>
            <a:endParaRPr lang="sv-SE" dirty="0"/>
          </a:p>
        </p:txBody>
      </p:sp>
      <p:sp>
        <p:nvSpPr>
          <p:cNvPr id="4" name="Platshållare för bildnummer 3"/>
          <p:cNvSpPr>
            <a:spLocks noGrp="1"/>
          </p:cNvSpPr>
          <p:nvPr>
            <p:ph type="sldNum" sz="quarter" idx="5"/>
          </p:nvPr>
        </p:nvSpPr>
        <p:spPr/>
        <p:txBody>
          <a:bodyPr/>
          <a:lstStyle/>
          <a:p>
            <a:fld id="{F05B3A66-3A55-4382-988B-F51C09CB3D94}" type="slidenum">
              <a:rPr lang="sv-SE" smtClean="0"/>
              <a:t>1</a:t>
            </a:fld>
            <a:endParaRPr lang="sv-SE"/>
          </a:p>
        </p:txBody>
      </p:sp>
    </p:spTree>
    <p:extLst>
      <p:ext uri="{BB962C8B-B14F-4D97-AF65-F5344CB8AC3E}">
        <p14:creationId xmlns:p14="http://schemas.microsoft.com/office/powerpoint/2010/main" val="177475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778192-54CE-4BEB-90EB-5532402304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Resultatet blir alltså att </a:t>
            </a:r>
          </a:p>
          <a:p>
            <a:pPr marL="0" indent="0">
              <a:buNone/>
            </a:pPr>
            <a:r>
              <a:rPr lang="sv-SE" dirty="0"/>
              <a:t>För spelare med lägre </a:t>
            </a:r>
            <a:r>
              <a:rPr lang="sv-SE" dirty="0" err="1"/>
              <a:t>svinghastighet</a:t>
            </a:r>
            <a:r>
              <a:rPr lang="sv-SE" dirty="0"/>
              <a:t> (under 80 </a:t>
            </a:r>
            <a:r>
              <a:rPr lang="sv-SE" dirty="0" err="1"/>
              <a:t>mph</a:t>
            </a:r>
            <a:r>
              <a:rPr lang="sv-SE" dirty="0"/>
              <a:t>) påverkas slaget genom att bollen:</a:t>
            </a:r>
          </a:p>
          <a:p>
            <a:pPr lvl="1">
              <a:buFont typeface="Arial" panose="020B0604020202020204" pitchFamily="34" charset="0"/>
              <a:buChar char="•"/>
            </a:pPr>
            <a:r>
              <a:rPr lang="sv-SE" sz="2800" dirty="0"/>
              <a:t>går lägre</a:t>
            </a:r>
          </a:p>
          <a:p>
            <a:pPr lvl="1">
              <a:buFont typeface="Arial" panose="020B0604020202020204" pitchFamily="34" charset="0"/>
              <a:buChar char="•"/>
            </a:pPr>
            <a:r>
              <a:rPr lang="sv-SE" sz="2800" dirty="0"/>
              <a:t>når sin högsta punkt längre från landningsytan</a:t>
            </a:r>
          </a:p>
          <a:p>
            <a:pPr lvl="1">
              <a:buFont typeface="Arial" panose="020B0604020202020204" pitchFamily="34" charset="0"/>
              <a:buChar char="•"/>
            </a:pPr>
            <a:r>
              <a:rPr lang="sv-SE" sz="2800" dirty="0"/>
              <a:t>landar i en flackare vinkel</a:t>
            </a:r>
          </a:p>
          <a:p>
            <a:pPr lvl="1">
              <a:buFont typeface="Arial" panose="020B0604020202020204" pitchFamily="34" charset="0"/>
              <a:buChar char="•"/>
            </a:pPr>
            <a:r>
              <a:rPr lang="sv-SE" sz="2800" dirty="0"/>
              <a:t>har lägre backspin</a:t>
            </a:r>
          </a:p>
          <a:p>
            <a:pPr lvl="1">
              <a:buFont typeface="Arial" panose="020B0604020202020204" pitchFamily="34" charset="0"/>
              <a:buNone/>
            </a:pPr>
            <a:endParaRPr lang="sv-SE" sz="2800" dirty="0"/>
          </a:p>
          <a:p>
            <a:pPr lvl="0">
              <a:buFont typeface="Arial" panose="020B0604020202020204" pitchFamily="34" charset="0"/>
              <a:buNone/>
            </a:pPr>
            <a:r>
              <a:rPr lang="sv-SE" sz="2800" dirty="0"/>
              <a:t>Det betyder att det inte bara har betydelse hur </a:t>
            </a:r>
            <a:r>
              <a:rPr lang="sv-SE" sz="2800" b="1" dirty="0"/>
              <a:t>lång</a:t>
            </a:r>
            <a:r>
              <a:rPr lang="sv-SE" sz="2800" dirty="0"/>
              <a:t> banan är utan också hur den är </a:t>
            </a:r>
            <a:r>
              <a:rPr lang="sv-SE" sz="2800" b="1" dirty="0"/>
              <a:t>designad</a:t>
            </a:r>
            <a:r>
              <a:rPr lang="sv-SE" sz="2800" dirty="0"/>
              <a:t>!</a:t>
            </a:r>
          </a:p>
          <a:p>
            <a:pPr lvl="0">
              <a:buFont typeface="Arial" panose="020B0604020202020204" pitchFamily="34" charset="0"/>
              <a:buNone/>
            </a:pPr>
            <a:endParaRPr lang="sv-SE" sz="2800" dirty="0"/>
          </a:p>
          <a:p>
            <a:pPr lvl="0">
              <a:buFont typeface="Arial" panose="020B0604020202020204" pitchFamily="34" charset="0"/>
              <a:buNone/>
            </a:pPr>
            <a:r>
              <a:rPr lang="sv-SE" sz="2800" dirty="0"/>
              <a:t>Låt oss titta på ett par exempel.</a:t>
            </a:r>
          </a:p>
          <a:p>
            <a:pPr lvl="0">
              <a:buFont typeface="Arial" panose="020B0604020202020204" pitchFamily="34" charset="0"/>
              <a:buNone/>
            </a:pPr>
            <a:endParaRPr lang="sv-SE" sz="2800" dirty="0"/>
          </a:p>
        </p:txBody>
      </p:sp>
      <p:sp>
        <p:nvSpPr>
          <p:cNvPr id="4" name="Platshållare för bildnummer 3"/>
          <p:cNvSpPr>
            <a:spLocks noGrp="1"/>
          </p:cNvSpPr>
          <p:nvPr>
            <p:ph type="sldNum" sz="quarter" idx="5"/>
          </p:nvPr>
        </p:nvSpPr>
        <p:spPr/>
        <p:txBody>
          <a:bodyPr/>
          <a:lstStyle/>
          <a:p>
            <a:fld id="{06778192-54CE-4BEB-90EB-55324023048D}" type="slidenum">
              <a:rPr lang="sv-SE" smtClean="0"/>
              <a:t>4</a:t>
            </a:fld>
            <a:endParaRPr lang="sv-SE"/>
          </a:p>
        </p:txBody>
      </p:sp>
    </p:spTree>
    <p:extLst>
      <p:ext uri="{BB962C8B-B14F-4D97-AF65-F5344CB8AC3E}">
        <p14:creationId xmlns:p14="http://schemas.microsoft.com/office/powerpoint/2010/main" val="228718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att titta på tre av svårigheterna vi kan stöta på vid ett par 4-hål, nämligen tvärgående vatten på fairway, bunker framför green samt sluttning bakom green. Det här är baserat på ett riktigt hål, men avidentifierat.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ska titta på tre olika spelartyper och hur dessa kan spela hålet utifrån att de slår ”bästa möjliga” slag för den spelarkategorin.</a:t>
            </a:r>
          </a:p>
          <a:p>
            <a:endParaRPr lang="sv-SE" dirty="0"/>
          </a:p>
          <a:p>
            <a:r>
              <a:rPr lang="sv-SE" b="1" dirty="0"/>
              <a:t>Först ser vi hur en dam med </a:t>
            </a:r>
            <a:r>
              <a:rPr lang="sv-SE" b="1" dirty="0" err="1"/>
              <a:t>hcp</a:t>
            </a:r>
            <a:r>
              <a:rPr lang="sv-SE" b="1" dirty="0"/>
              <a:t> 20 </a:t>
            </a:r>
            <a:r>
              <a:rPr lang="sv-SE" dirty="0"/>
              <a:t>(bogeydam) skulle kunna hantera hålet. Låt oss säga att en bogeydam har fått fart på klubban upp till 75mph. Då slår hon ca 150 m med drivern. </a:t>
            </a:r>
          </a:p>
          <a:p>
            <a:r>
              <a:rPr lang="sv-SE" dirty="0"/>
              <a:t>Det här vattenhindret når hon inte riktigt fram till så det fungerar fint. Bunkern ligger dock </a:t>
            </a:r>
            <a:r>
              <a:rPr lang="sv-SE" dirty="0" err="1"/>
              <a:t>ivägen</a:t>
            </a:r>
            <a:r>
              <a:rPr lang="sv-SE" dirty="0"/>
              <a:t> för att kunna gå för green på andraslaget då hon rullar bollen nästan 20 % av slaget. </a:t>
            </a:r>
          </a:p>
          <a:p>
            <a:r>
              <a:rPr lang="sv-SE" dirty="0"/>
              <a:t>Hon gör en </a:t>
            </a:r>
            <a:r>
              <a:rPr lang="sv-SE" dirty="0" err="1"/>
              <a:t>layup</a:t>
            </a:r>
            <a:r>
              <a:rPr lang="sv-SE" dirty="0"/>
              <a:t> och slår inspelet upp på green. Eftersom greenen är upphöjd och sluttar kraftigt bakom är det dock risk att hon med sin långa </a:t>
            </a:r>
            <a:r>
              <a:rPr lang="sv-SE" dirty="0" err="1"/>
              <a:t>rull</a:t>
            </a:r>
            <a:r>
              <a:rPr lang="sv-SE" dirty="0"/>
              <a:t> faller av green bakom.</a:t>
            </a:r>
          </a:p>
          <a:p>
            <a:endParaRPr lang="sv-SE" dirty="0"/>
          </a:p>
          <a:p>
            <a:r>
              <a:rPr lang="sv-SE" b="1" dirty="0"/>
              <a:t>Sedan kikar vi på hur en snittdam med </a:t>
            </a:r>
            <a:r>
              <a:rPr lang="sv-SE" b="1" dirty="0" err="1"/>
              <a:t>hcp</a:t>
            </a:r>
            <a:r>
              <a:rPr lang="sv-SE" b="1" dirty="0"/>
              <a:t> 30 </a:t>
            </a:r>
            <a:r>
              <a:rPr lang="sv-SE" dirty="0"/>
              <a:t>spelar det här hålet. Hon har en </a:t>
            </a:r>
            <a:r>
              <a:rPr lang="sv-SE" dirty="0" err="1"/>
              <a:t>svinghastighet</a:t>
            </a:r>
            <a:r>
              <a:rPr lang="sv-SE" dirty="0"/>
              <a:t> på cirka 65mph, vilket ger 128 meter. </a:t>
            </a:r>
          </a:p>
          <a:p>
            <a:r>
              <a:rPr lang="sv-SE" dirty="0"/>
              <a:t>På andraslaget ska hon gå över vattnet, som nu är precis där hon når med sitt längsta fairwayslag. Risk för vatten…</a:t>
            </a:r>
          </a:p>
          <a:p>
            <a:r>
              <a:rPr lang="sv-SE" dirty="0"/>
              <a:t>Dropp och fjärdeslaget över på andra sidan. Sedan var det dags att slå över bunkern. Här finns ingen möjlighet att rulla upp bollen på green, vilket majoriteten av damerna måste göra med sin låga bollbana och långa </a:t>
            </a:r>
            <a:r>
              <a:rPr lang="sv-SE" dirty="0" err="1"/>
              <a:t>bollrull</a:t>
            </a:r>
            <a:r>
              <a:rPr lang="sv-SE" dirty="0"/>
              <a:t>. Då finns två stora och överhängande risker – ta för lite klubba och riskera att gå i eller landa på green och riskera att rulla av bakom. </a:t>
            </a:r>
          </a:p>
          <a:p>
            <a:endParaRPr lang="sv-SE" dirty="0"/>
          </a:p>
          <a:p>
            <a:r>
              <a:rPr lang="sv-SE" b="1" dirty="0"/>
              <a:t>Sist kikar vi på en herre med </a:t>
            </a:r>
            <a:r>
              <a:rPr lang="sv-SE" b="1" dirty="0" err="1"/>
              <a:t>hcp</a:t>
            </a:r>
            <a:r>
              <a:rPr lang="sv-SE" b="1" dirty="0"/>
              <a:t> 20</a:t>
            </a:r>
            <a:r>
              <a:rPr lang="sv-SE" dirty="0"/>
              <a:t>, snitt i Sverige. Slår cirka 95mph med drivern, 185 meter. Når över med andraslaget och med sin högre bollflykt och lägre </a:t>
            </a:r>
            <a:r>
              <a:rPr lang="sv-SE" dirty="0" err="1"/>
              <a:t>rull</a:t>
            </a:r>
            <a:r>
              <a:rPr lang="sv-SE" dirty="0"/>
              <a:t> har han större chans att både landa och stanna på green.</a:t>
            </a:r>
          </a:p>
          <a:p>
            <a:endParaRPr lang="sv-SE" dirty="0"/>
          </a:p>
          <a:p>
            <a:endParaRPr lang="sv-SE" dirty="0"/>
          </a:p>
        </p:txBody>
      </p:sp>
      <p:sp>
        <p:nvSpPr>
          <p:cNvPr id="4" name="Platshållare för bildnummer 3"/>
          <p:cNvSpPr>
            <a:spLocks noGrp="1"/>
          </p:cNvSpPr>
          <p:nvPr>
            <p:ph type="sldNum" sz="quarter" idx="5"/>
          </p:nvPr>
        </p:nvSpPr>
        <p:spPr/>
        <p:txBody>
          <a:bodyPr/>
          <a:lstStyle/>
          <a:p>
            <a:fld id="{06778192-54CE-4BEB-90EB-55324023048D}" type="slidenum">
              <a:rPr lang="sv-SE" smtClean="0"/>
              <a:t>6</a:t>
            </a:fld>
            <a:endParaRPr lang="sv-SE"/>
          </a:p>
        </p:txBody>
      </p:sp>
    </p:spTree>
    <p:extLst>
      <p:ext uri="{BB962C8B-B14F-4D97-AF65-F5344CB8AC3E}">
        <p14:creationId xmlns:p14="http://schemas.microsoft.com/office/powerpoint/2010/main" val="328147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kikar vi på ett par 3-hål. Hur många känner igen den här designen? Kan ofta till och med vara signaturhål på banorna. Vackra, absolut! Men vi kikar återigen på möjligheterna för olika spelartyper. </a:t>
            </a:r>
          </a:p>
          <a:p>
            <a:endParaRPr lang="sv-SE" dirty="0"/>
          </a:p>
          <a:p>
            <a:r>
              <a:rPr lang="sv-SE" b="1" dirty="0"/>
              <a:t>Bogeydamen </a:t>
            </a:r>
            <a:r>
              <a:rPr lang="sv-SE" dirty="0"/>
              <a:t>slår ungefär 150 meter med drivern som ni minns. Med 20 % av detta som </a:t>
            </a:r>
            <a:r>
              <a:rPr lang="sv-SE" dirty="0" err="1"/>
              <a:t>rull</a:t>
            </a:r>
            <a:r>
              <a:rPr lang="sv-SE" dirty="0"/>
              <a:t> slår hon </a:t>
            </a:r>
            <a:r>
              <a:rPr lang="sv-SE" dirty="0" err="1"/>
              <a:t>carry</a:t>
            </a:r>
            <a:r>
              <a:rPr lang="sv-SE" dirty="0"/>
              <a:t> 120 meter. Här behöver hon slå minst 90 meter </a:t>
            </a:r>
            <a:r>
              <a:rPr lang="sv-SE" dirty="0" err="1"/>
              <a:t>carry</a:t>
            </a:r>
            <a:r>
              <a:rPr lang="sv-SE" dirty="0"/>
              <a:t>, så hon klarar det, vid ett bra slag... Kan dock få problem att stanna på green då hon rullar långt genom låg bollbana.</a:t>
            </a:r>
          </a:p>
          <a:p>
            <a:endParaRPr lang="sv-SE" dirty="0"/>
          </a:p>
          <a:p>
            <a:r>
              <a:rPr lang="sv-SE" b="1" dirty="0"/>
              <a:t>Snittdamen </a:t>
            </a:r>
            <a:r>
              <a:rPr lang="sv-SE" dirty="0"/>
              <a:t>slår 128m varav ca 100m </a:t>
            </a:r>
            <a:r>
              <a:rPr lang="sv-SE" dirty="0" err="1"/>
              <a:t>carry</a:t>
            </a:r>
            <a:r>
              <a:rPr lang="sv-SE" dirty="0"/>
              <a:t>. </a:t>
            </a:r>
          </a:p>
          <a:p>
            <a:r>
              <a:rPr lang="sv-SE" dirty="0"/>
              <a:t>Slår hon ett halvbra slag når hon inte över vattnet. Då finns inget alternativ att droppa. </a:t>
            </a:r>
          </a:p>
          <a:p>
            <a:r>
              <a:rPr lang="sv-SE" dirty="0"/>
              <a:t>Väljer hon att spela sig längs med dammen </a:t>
            </a:r>
            <a:r>
              <a:rPr lang="sv-SE" dirty="0" err="1"/>
              <a:t>jamnar</a:t>
            </a:r>
            <a:r>
              <a:rPr lang="sv-SE" dirty="0"/>
              <a:t> hon istället bakom några träd som står i vägen för green. Med sin låga slaghöjd har hon ingen möjlighet att spela över. Hon får chansa att gå mellan träden. </a:t>
            </a:r>
          </a:p>
          <a:p>
            <a:endParaRPr lang="sv-SE" dirty="0"/>
          </a:p>
          <a:p>
            <a:r>
              <a:rPr lang="sv-SE" dirty="0"/>
              <a:t>Hur stor är risken att hon plockar upp och går vidare? Har ni hört den där om mannen som sa till sin medspelare i foursome ”slå en luftsving så slipper vi plikt och jag får slå från pegg”. På det här hålet hade paret troligen tjänat på det…</a:t>
            </a:r>
          </a:p>
          <a:p>
            <a:endParaRPr lang="sv-SE" dirty="0"/>
          </a:p>
          <a:p>
            <a:r>
              <a:rPr lang="sv-SE" b="1" dirty="0"/>
              <a:t>Herrgolfaren</a:t>
            </a:r>
            <a:r>
              <a:rPr lang="sv-SE" dirty="0"/>
              <a:t>, har generellt inte problem med längden, men även han kan bli avskräckt över ett så långt </a:t>
            </a:r>
            <a:r>
              <a:rPr lang="sv-SE" dirty="0" err="1"/>
              <a:t>carry</a:t>
            </a:r>
            <a:r>
              <a:rPr lang="sv-SE" dirty="0"/>
              <a:t> och kan få problem med träden vid en </a:t>
            </a:r>
            <a:r>
              <a:rPr lang="sv-SE" dirty="0" err="1"/>
              <a:t>layup</a:t>
            </a:r>
            <a:r>
              <a:rPr lang="sv-SE" dirty="0"/>
              <a:t> trots högre slaghöjd. </a:t>
            </a:r>
          </a:p>
        </p:txBody>
      </p:sp>
      <p:sp>
        <p:nvSpPr>
          <p:cNvPr id="4" name="Platshållare för bildnummer 3"/>
          <p:cNvSpPr>
            <a:spLocks noGrp="1"/>
          </p:cNvSpPr>
          <p:nvPr>
            <p:ph type="sldNum" sz="quarter" idx="5"/>
          </p:nvPr>
        </p:nvSpPr>
        <p:spPr/>
        <p:txBody>
          <a:bodyPr/>
          <a:lstStyle/>
          <a:p>
            <a:fld id="{06778192-54CE-4BEB-90EB-55324023048D}" type="slidenum">
              <a:rPr lang="sv-SE" smtClean="0"/>
              <a:t>7</a:t>
            </a:fld>
            <a:endParaRPr lang="sv-SE"/>
          </a:p>
        </p:txBody>
      </p:sp>
    </p:spTree>
    <p:extLst>
      <p:ext uri="{BB962C8B-B14F-4D97-AF65-F5344CB8AC3E}">
        <p14:creationId xmlns:p14="http://schemas.microsoft.com/office/powerpoint/2010/main" val="133911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flera aspekter av slaglängd, slaghöjd och </a:t>
            </a:r>
            <a:r>
              <a:rPr lang="sv-SE" dirty="0" err="1"/>
              <a:t>bollrull</a:t>
            </a:r>
            <a:r>
              <a:rPr lang="sv-SE" dirty="0"/>
              <a:t> att ta hänsyn till när det gäller bandesign och </a:t>
            </a:r>
            <a:r>
              <a:rPr lang="sv-SE" dirty="0" err="1"/>
              <a:t>course</a:t>
            </a:r>
            <a:r>
              <a:rPr lang="sv-SE" dirty="0"/>
              <a:t> setup. </a:t>
            </a:r>
          </a:p>
          <a:p>
            <a:br>
              <a:rPr lang="sv-SE" dirty="0"/>
            </a:br>
            <a:r>
              <a:rPr lang="sv-SE" dirty="0"/>
              <a:t>Enkla förändringar i designen kan vara viktigare än att göra banan kortare. </a:t>
            </a:r>
          </a:p>
          <a:p>
            <a:endParaRPr lang="sv-SE" dirty="0"/>
          </a:p>
          <a:p>
            <a:r>
              <a:rPr lang="sv-SE" dirty="0"/>
              <a:t>Vi kikar på några exempel.</a:t>
            </a:r>
          </a:p>
        </p:txBody>
      </p:sp>
      <p:sp>
        <p:nvSpPr>
          <p:cNvPr id="4" name="Platshållare för bildnummer 3"/>
          <p:cNvSpPr>
            <a:spLocks noGrp="1"/>
          </p:cNvSpPr>
          <p:nvPr>
            <p:ph type="sldNum" sz="quarter" idx="5"/>
          </p:nvPr>
        </p:nvSpPr>
        <p:spPr/>
        <p:txBody>
          <a:bodyPr/>
          <a:lstStyle/>
          <a:p>
            <a:fld id="{06778192-54CE-4BEB-90EB-55324023048D}" type="slidenum">
              <a:rPr lang="sv-SE" smtClean="0"/>
              <a:t>8</a:t>
            </a:fld>
            <a:endParaRPr lang="sv-SE"/>
          </a:p>
        </p:txBody>
      </p:sp>
    </p:spTree>
    <p:extLst>
      <p:ext uri="{BB962C8B-B14F-4D97-AF65-F5344CB8AC3E}">
        <p14:creationId xmlns:p14="http://schemas.microsoft.com/office/powerpoint/2010/main" val="28795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960CBD-CCC9-4E03-9069-564C87D7EB2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FB4129A-A335-45B2-9EDD-BF1E3F238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A8DEE31-1C1F-4E4E-8E32-0BD715053538}"/>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5AA25E15-D939-43B6-99A5-695EA546FE5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B7D2B13-8198-4937-AFA5-496017739D2F}"/>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97034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CDCA0C-23C7-45B9-A7D4-A442A752A15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C914713-489D-457D-86A5-76A2D8BA833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25E4C36-B67A-4E11-AF16-ACCA576074A4}"/>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E4C6F289-E950-42AD-814A-A090EDAE349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C21A91-64FD-46A8-BF37-76BFD2C44330}"/>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21605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86A9007-12B3-4E4F-BE75-487425640B0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DF6F1C5-3B9D-4471-98D8-6BBD2E2EA9A5}"/>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501E7D-2FAC-42CE-87E5-32AA6D4354C3}"/>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6CD9570E-39A3-4F05-87D3-290507048B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080FEB-7F38-4531-A7BC-50082F11D1A5}"/>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61558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 Mellanavsnitt rubrik och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12192000" cy="6858000"/>
          </a:xfrm>
          <a:solidFill>
            <a:schemeClr val="bg2"/>
          </a:solidFill>
        </p:spPr>
        <p:txBody>
          <a:bodyPr/>
          <a:lstStyle>
            <a:lvl1pPr marL="0" indent="0">
              <a:buFontTx/>
              <a:buNone/>
              <a:defRPr sz="1467" spc="-70" baseline="0"/>
            </a:lvl1pPr>
          </a:lstStyle>
          <a:p>
            <a:r>
              <a:rPr lang="sv-SE" dirty="0"/>
              <a:t>Klicka på ikonen för att lägga till en bild</a:t>
            </a:r>
          </a:p>
        </p:txBody>
      </p:sp>
      <p:sp>
        <p:nvSpPr>
          <p:cNvPr id="2" name="Rubrik 1"/>
          <p:cNvSpPr>
            <a:spLocks noGrp="1"/>
          </p:cNvSpPr>
          <p:nvPr>
            <p:ph type="ctrTitle"/>
          </p:nvPr>
        </p:nvSpPr>
        <p:spPr>
          <a:xfrm>
            <a:off x="573872" y="988495"/>
            <a:ext cx="10363200" cy="1766775"/>
          </a:xfrm>
        </p:spPr>
        <p:txBody>
          <a:bodyPr lIns="0" tIns="0" rIns="0" bIns="0" anchor="t" anchorCtr="0">
            <a:noAutofit/>
          </a:bodyPr>
          <a:lstStyle>
            <a:lvl1pPr algn="l">
              <a:lnSpc>
                <a:spcPts val="5867"/>
              </a:lnSpc>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2658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 Rubrik och 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0587" y="1958400"/>
            <a:ext cx="10972800" cy="3356141"/>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ubrik 1"/>
          <p:cNvSpPr>
            <a:spLocks noGrp="1"/>
          </p:cNvSpPr>
          <p:nvPr>
            <p:ph type="title"/>
          </p:nvPr>
        </p:nvSpPr>
        <p:spPr>
          <a:xfrm>
            <a:off x="570587" y="832447"/>
            <a:ext cx="10972800" cy="1001653"/>
          </a:xfrm>
        </p:spPr>
        <p:txBody>
          <a:bodyPr anchor="t" anchorCtr="0"/>
          <a:lstStyle/>
          <a:p>
            <a:r>
              <a:rPr lang="sv-SE" dirty="0"/>
              <a:t>Klicka här för att ändra mall för rubrikformat</a:t>
            </a:r>
          </a:p>
        </p:txBody>
      </p:sp>
    </p:spTree>
    <p:extLst>
      <p:ext uri="{BB962C8B-B14F-4D97-AF65-F5344CB8AC3E}">
        <p14:creationId xmlns:p14="http://schemas.microsoft.com/office/powerpoint/2010/main" val="40551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Start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CF7EA1C-19A4-40D9-A86A-B2A738A7B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Bildobjekt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722" y="1092465"/>
            <a:ext cx="5541775" cy="3837345"/>
          </a:xfrm>
          <a:prstGeom prst="rect">
            <a:avLst/>
          </a:prstGeom>
        </p:spPr>
      </p:pic>
    </p:spTree>
    <p:extLst>
      <p:ext uri="{BB962C8B-B14F-4D97-AF65-F5344CB8AC3E}">
        <p14:creationId xmlns:p14="http://schemas.microsoft.com/office/powerpoint/2010/main" val="25042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Mellanavsnitt rubrik">
    <p:spTree>
      <p:nvGrpSpPr>
        <p:cNvPr id="1" name=""/>
        <p:cNvGrpSpPr/>
        <p:nvPr/>
      </p:nvGrpSpPr>
      <p:grpSpPr>
        <a:xfrm>
          <a:off x="0" y="0"/>
          <a:ext cx="0" cy="0"/>
          <a:chOff x="0" y="0"/>
          <a:chExt cx="0" cy="0"/>
        </a:xfrm>
      </p:grpSpPr>
      <p:grpSp>
        <p:nvGrpSpPr>
          <p:cNvPr id="7" name="Grupp 6"/>
          <p:cNvGrpSpPr/>
          <p:nvPr userDrawn="1"/>
        </p:nvGrpSpPr>
        <p:grpSpPr>
          <a:xfrm>
            <a:off x="289521" y="4244163"/>
            <a:ext cx="11502091" cy="2318311"/>
            <a:chOff x="9559925" y="3013076"/>
            <a:chExt cx="7143750" cy="1439863"/>
          </a:xfrm>
        </p:grpSpPr>
        <p:sp>
          <p:nvSpPr>
            <p:cNvPr id="9" name="Freeform 6"/>
            <p:cNvSpPr>
              <a:spLocks noEditPoints="1"/>
            </p:cNvSpPr>
            <p:nvPr userDrawn="1"/>
          </p:nvSpPr>
          <p:spPr bwMode="auto">
            <a:xfrm>
              <a:off x="9559925" y="3013076"/>
              <a:ext cx="7143750" cy="911225"/>
            </a:xfrm>
            <a:custGeom>
              <a:avLst/>
              <a:gdLst>
                <a:gd name="T0" fmla="*/ 179 w 7274"/>
                <a:gd name="T1" fmla="*/ 920 h 927"/>
                <a:gd name="T2" fmla="*/ 253 w 7274"/>
                <a:gd name="T3" fmla="*/ 924 h 927"/>
                <a:gd name="T4" fmla="*/ 192 w 7274"/>
                <a:gd name="T5" fmla="*/ 913 h 927"/>
                <a:gd name="T6" fmla="*/ 517 w 7274"/>
                <a:gd name="T7" fmla="*/ 910 h 927"/>
                <a:gd name="T8" fmla="*/ 258 w 7274"/>
                <a:gd name="T9" fmla="*/ 916 h 927"/>
                <a:gd name="T10" fmla="*/ 348 w 7274"/>
                <a:gd name="T11" fmla="*/ 927 h 927"/>
                <a:gd name="T12" fmla="*/ 517 w 7274"/>
                <a:gd name="T13" fmla="*/ 910 h 927"/>
                <a:gd name="T14" fmla="*/ 0 w 7274"/>
                <a:gd name="T15" fmla="*/ 899 h 927"/>
                <a:gd name="T16" fmla="*/ 173 w 7274"/>
                <a:gd name="T17" fmla="*/ 911 h 927"/>
                <a:gd name="T18" fmla="*/ 3147 w 7274"/>
                <a:gd name="T19" fmla="*/ 818 h 927"/>
                <a:gd name="T20" fmla="*/ 2785 w 7274"/>
                <a:gd name="T21" fmla="*/ 851 h 927"/>
                <a:gd name="T22" fmla="*/ 3149 w 7274"/>
                <a:gd name="T23" fmla="*/ 826 h 927"/>
                <a:gd name="T24" fmla="*/ 3213 w 7274"/>
                <a:gd name="T25" fmla="*/ 811 h 927"/>
                <a:gd name="T26" fmla="*/ 3157 w 7274"/>
                <a:gd name="T27" fmla="*/ 825 h 927"/>
                <a:gd name="T28" fmla="*/ 3213 w 7274"/>
                <a:gd name="T29" fmla="*/ 811 h 927"/>
                <a:gd name="T30" fmla="*/ 3221 w 7274"/>
                <a:gd name="T31" fmla="*/ 810 h 927"/>
                <a:gd name="T32" fmla="*/ 3426 w 7274"/>
                <a:gd name="T33" fmla="*/ 792 h 927"/>
                <a:gd name="T34" fmla="*/ 1555 w 7274"/>
                <a:gd name="T35" fmla="*/ 717 h 927"/>
                <a:gd name="T36" fmla="*/ 798 w 7274"/>
                <a:gd name="T37" fmla="*/ 855 h 927"/>
                <a:gd name="T38" fmla="*/ 532 w 7274"/>
                <a:gd name="T39" fmla="*/ 914 h 927"/>
                <a:gd name="T40" fmla="*/ 800 w 7274"/>
                <a:gd name="T41" fmla="*/ 863 h 927"/>
                <a:gd name="T42" fmla="*/ 1555 w 7274"/>
                <a:gd name="T43" fmla="*/ 725 h 927"/>
                <a:gd name="T44" fmla="*/ 2107 w 7274"/>
                <a:gd name="T45" fmla="*/ 790 h 927"/>
                <a:gd name="T46" fmla="*/ 2726 w 7274"/>
                <a:gd name="T47" fmla="*/ 856 h 927"/>
                <a:gd name="T48" fmla="*/ 2777 w 7274"/>
                <a:gd name="T49" fmla="*/ 851 h 927"/>
                <a:gd name="T50" fmla="*/ 2726 w 7274"/>
                <a:gd name="T51" fmla="*/ 848 h 927"/>
                <a:gd name="T52" fmla="*/ 2687 w 7274"/>
                <a:gd name="T53" fmla="*/ 848 h 927"/>
                <a:gd name="T54" fmla="*/ 1555 w 7274"/>
                <a:gd name="T55" fmla="*/ 717 h 927"/>
                <a:gd name="T56" fmla="*/ 3428 w 7274"/>
                <a:gd name="T57" fmla="*/ 784 h 927"/>
                <a:gd name="T58" fmla="*/ 4452 w 7274"/>
                <a:gd name="T59" fmla="*/ 644 h 927"/>
                <a:gd name="T60" fmla="*/ 4688 w 7274"/>
                <a:gd name="T61" fmla="*/ 605 h 927"/>
                <a:gd name="T62" fmla="*/ 4463 w 7274"/>
                <a:gd name="T63" fmla="*/ 634 h 927"/>
                <a:gd name="T64" fmla="*/ 4620 w 7274"/>
                <a:gd name="T65" fmla="*/ 623 h 927"/>
                <a:gd name="T66" fmla="*/ 4688 w 7274"/>
                <a:gd name="T67" fmla="*/ 605 h 927"/>
                <a:gd name="T68" fmla="*/ 5524 w 7274"/>
                <a:gd name="T69" fmla="*/ 396 h 927"/>
                <a:gd name="T70" fmla="*/ 4706 w 7274"/>
                <a:gd name="T71" fmla="*/ 610 h 927"/>
                <a:gd name="T72" fmla="*/ 5742 w 7274"/>
                <a:gd name="T73" fmla="*/ 330 h 927"/>
                <a:gd name="T74" fmla="*/ 5750 w 7274"/>
                <a:gd name="T75" fmla="*/ 328 h 927"/>
                <a:gd name="T76" fmla="*/ 5874 w 7274"/>
                <a:gd name="T77" fmla="*/ 298 h 927"/>
                <a:gd name="T78" fmla="*/ 5974 w 7274"/>
                <a:gd name="T79" fmla="*/ 259 h 927"/>
                <a:gd name="T80" fmla="*/ 5982 w 7274"/>
                <a:gd name="T81" fmla="*/ 256 h 927"/>
                <a:gd name="T82" fmla="*/ 6207 w 7274"/>
                <a:gd name="T83" fmla="*/ 196 h 927"/>
                <a:gd name="T84" fmla="*/ 6562 w 7274"/>
                <a:gd name="T85" fmla="*/ 82 h 927"/>
                <a:gd name="T86" fmla="*/ 6213 w 7274"/>
                <a:gd name="T87" fmla="*/ 185 h 927"/>
                <a:gd name="T88" fmla="*/ 6511 w 7274"/>
                <a:gd name="T89" fmla="*/ 105 h 927"/>
                <a:gd name="T90" fmla="*/ 6562 w 7274"/>
                <a:gd name="T91" fmla="*/ 82 h 927"/>
                <a:gd name="T92" fmla="*/ 6928 w 7274"/>
                <a:gd name="T93" fmla="*/ 2 h 927"/>
                <a:gd name="T94" fmla="*/ 6575 w 7274"/>
                <a:gd name="T95" fmla="*/ 87 h 927"/>
                <a:gd name="T96" fmla="*/ 6985 w 7274"/>
                <a:gd name="T97" fmla="*/ 8 h 927"/>
                <a:gd name="T98" fmla="*/ 7273 w 7274"/>
                <a:gd name="T99" fmla="*/ 57 h 927"/>
                <a:gd name="T100" fmla="*/ 6985 w 7274"/>
                <a:gd name="T101"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74" h="927">
                  <a:moveTo>
                    <a:pt x="181" y="912"/>
                  </a:moveTo>
                  <a:cubicBezTo>
                    <a:pt x="180" y="914"/>
                    <a:pt x="180" y="917"/>
                    <a:pt x="179" y="920"/>
                  </a:cubicBezTo>
                  <a:cubicBezTo>
                    <a:pt x="183" y="920"/>
                    <a:pt x="187" y="920"/>
                    <a:pt x="191" y="921"/>
                  </a:cubicBezTo>
                  <a:cubicBezTo>
                    <a:pt x="212" y="922"/>
                    <a:pt x="233" y="923"/>
                    <a:pt x="253" y="924"/>
                  </a:cubicBezTo>
                  <a:cubicBezTo>
                    <a:pt x="252" y="922"/>
                    <a:pt x="250" y="919"/>
                    <a:pt x="250" y="916"/>
                  </a:cubicBezTo>
                  <a:cubicBezTo>
                    <a:pt x="231" y="915"/>
                    <a:pt x="212" y="914"/>
                    <a:pt x="192" y="913"/>
                  </a:cubicBezTo>
                  <a:cubicBezTo>
                    <a:pt x="188" y="912"/>
                    <a:pt x="184" y="912"/>
                    <a:pt x="181" y="912"/>
                  </a:cubicBezTo>
                  <a:moveTo>
                    <a:pt x="517" y="910"/>
                  </a:moveTo>
                  <a:cubicBezTo>
                    <a:pt x="465" y="915"/>
                    <a:pt x="410" y="919"/>
                    <a:pt x="348" y="919"/>
                  </a:cubicBezTo>
                  <a:cubicBezTo>
                    <a:pt x="320" y="919"/>
                    <a:pt x="290" y="918"/>
                    <a:pt x="258" y="916"/>
                  </a:cubicBezTo>
                  <a:cubicBezTo>
                    <a:pt x="259" y="919"/>
                    <a:pt x="261" y="922"/>
                    <a:pt x="262" y="925"/>
                  </a:cubicBezTo>
                  <a:cubicBezTo>
                    <a:pt x="292" y="926"/>
                    <a:pt x="321" y="927"/>
                    <a:pt x="348" y="927"/>
                  </a:cubicBezTo>
                  <a:cubicBezTo>
                    <a:pt x="413" y="927"/>
                    <a:pt x="470" y="923"/>
                    <a:pt x="524" y="917"/>
                  </a:cubicBezTo>
                  <a:cubicBezTo>
                    <a:pt x="522" y="915"/>
                    <a:pt x="520" y="912"/>
                    <a:pt x="517" y="910"/>
                  </a:cubicBezTo>
                  <a:moveTo>
                    <a:pt x="0" y="891"/>
                  </a:moveTo>
                  <a:cubicBezTo>
                    <a:pt x="0" y="899"/>
                    <a:pt x="0" y="899"/>
                    <a:pt x="0" y="899"/>
                  </a:cubicBezTo>
                  <a:cubicBezTo>
                    <a:pt x="55" y="907"/>
                    <a:pt x="112" y="914"/>
                    <a:pt x="171" y="919"/>
                  </a:cubicBezTo>
                  <a:cubicBezTo>
                    <a:pt x="172" y="916"/>
                    <a:pt x="172" y="914"/>
                    <a:pt x="173" y="911"/>
                  </a:cubicBezTo>
                  <a:cubicBezTo>
                    <a:pt x="113" y="906"/>
                    <a:pt x="56" y="899"/>
                    <a:pt x="0" y="891"/>
                  </a:cubicBezTo>
                  <a:moveTo>
                    <a:pt x="3147" y="818"/>
                  </a:moveTo>
                  <a:cubicBezTo>
                    <a:pt x="3019" y="832"/>
                    <a:pt x="2897" y="842"/>
                    <a:pt x="2785" y="846"/>
                  </a:cubicBezTo>
                  <a:cubicBezTo>
                    <a:pt x="2785" y="848"/>
                    <a:pt x="2785" y="850"/>
                    <a:pt x="2785" y="851"/>
                  </a:cubicBezTo>
                  <a:cubicBezTo>
                    <a:pt x="2785" y="852"/>
                    <a:pt x="2785" y="853"/>
                    <a:pt x="2785" y="854"/>
                  </a:cubicBezTo>
                  <a:cubicBezTo>
                    <a:pt x="2898" y="850"/>
                    <a:pt x="3021" y="840"/>
                    <a:pt x="3149" y="826"/>
                  </a:cubicBezTo>
                  <a:cubicBezTo>
                    <a:pt x="3149" y="823"/>
                    <a:pt x="3148" y="821"/>
                    <a:pt x="3147" y="818"/>
                  </a:cubicBezTo>
                  <a:moveTo>
                    <a:pt x="3213" y="811"/>
                  </a:moveTo>
                  <a:cubicBezTo>
                    <a:pt x="3193" y="813"/>
                    <a:pt x="3174" y="815"/>
                    <a:pt x="3155" y="817"/>
                  </a:cubicBezTo>
                  <a:cubicBezTo>
                    <a:pt x="3156" y="820"/>
                    <a:pt x="3157" y="822"/>
                    <a:pt x="3157" y="825"/>
                  </a:cubicBezTo>
                  <a:cubicBezTo>
                    <a:pt x="3175" y="823"/>
                    <a:pt x="3193" y="821"/>
                    <a:pt x="3212" y="819"/>
                  </a:cubicBezTo>
                  <a:cubicBezTo>
                    <a:pt x="3212" y="816"/>
                    <a:pt x="3212" y="814"/>
                    <a:pt x="3213" y="811"/>
                  </a:cubicBezTo>
                  <a:moveTo>
                    <a:pt x="3417" y="785"/>
                  </a:moveTo>
                  <a:cubicBezTo>
                    <a:pt x="3351" y="794"/>
                    <a:pt x="3285" y="802"/>
                    <a:pt x="3221" y="810"/>
                  </a:cubicBezTo>
                  <a:cubicBezTo>
                    <a:pt x="3220" y="813"/>
                    <a:pt x="3220" y="815"/>
                    <a:pt x="3220" y="818"/>
                  </a:cubicBezTo>
                  <a:cubicBezTo>
                    <a:pt x="3287" y="810"/>
                    <a:pt x="3356" y="802"/>
                    <a:pt x="3426" y="792"/>
                  </a:cubicBezTo>
                  <a:cubicBezTo>
                    <a:pt x="3423" y="790"/>
                    <a:pt x="3420" y="788"/>
                    <a:pt x="3417" y="785"/>
                  </a:cubicBezTo>
                  <a:moveTo>
                    <a:pt x="1555" y="717"/>
                  </a:moveTo>
                  <a:cubicBezTo>
                    <a:pt x="1476" y="717"/>
                    <a:pt x="1394" y="723"/>
                    <a:pt x="1309" y="737"/>
                  </a:cubicBezTo>
                  <a:cubicBezTo>
                    <a:pt x="1087" y="773"/>
                    <a:pt x="937" y="819"/>
                    <a:pt x="798" y="855"/>
                  </a:cubicBezTo>
                  <a:cubicBezTo>
                    <a:pt x="709" y="878"/>
                    <a:pt x="624" y="898"/>
                    <a:pt x="527" y="909"/>
                  </a:cubicBezTo>
                  <a:cubicBezTo>
                    <a:pt x="529" y="911"/>
                    <a:pt x="530" y="913"/>
                    <a:pt x="532" y="914"/>
                  </a:cubicBezTo>
                  <a:cubicBezTo>
                    <a:pt x="532" y="915"/>
                    <a:pt x="533" y="916"/>
                    <a:pt x="533" y="916"/>
                  </a:cubicBezTo>
                  <a:cubicBezTo>
                    <a:pt x="629" y="905"/>
                    <a:pt x="713" y="886"/>
                    <a:pt x="800" y="863"/>
                  </a:cubicBezTo>
                  <a:cubicBezTo>
                    <a:pt x="939" y="826"/>
                    <a:pt x="1088" y="781"/>
                    <a:pt x="1310" y="744"/>
                  </a:cubicBezTo>
                  <a:cubicBezTo>
                    <a:pt x="1395" y="731"/>
                    <a:pt x="1476" y="725"/>
                    <a:pt x="1555" y="725"/>
                  </a:cubicBezTo>
                  <a:cubicBezTo>
                    <a:pt x="1555" y="725"/>
                    <a:pt x="1555" y="725"/>
                    <a:pt x="1555" y="725"/>
                  </a:cubicBezTo>
                  <a:cubicBezTo>
                    <a:pt x="1745" y="725"/>
                    <a:pt x="1923" y="758"/>
                    <a:pt x="2107" y="790"/>
                  </a:cubicBezTo>
                  <a:cubicBezTo>
                    <a:pt x="2290" y="823"/>
                    <a:pt x="2478" y="856"/>
                    <a:pt x="2687" y="856"/>
                  </a:cubicBezTo>
                  <a:cubicBezTo>
                    <a:pt x="2700" y="856"/>
                    <a:pt x="2713" y="856"/>
                    <a:pt x="2726" y="856"/>
                  </a:cubicBezTo>
                  <a:cubicBezTo>
                    <a:pt x="2743" y="855"/>
                    <a:pt x="2760" y="855"/>
                    <a:pt x="2777" y="854"/>
                  </a:cubicBezTo>
                  <a:cubicBezTo>
                    <a:pt x="2777" y="853"/>
                    <a:pt x="2777" y="852"/>
                    <a:pt x="2777" y="851"/>
                  </a:cubicBezTo>
                  <a:cubicBezTo>
                    <a:pt x="2777" y="850"/>
                    <a:pt x="2777" y="848"/>
                    <a:pt x="2777" y="846"/>
                  </a:cubicBezTo>
                  <a:cubicBezTo>
                    <a:pt x="2760" y="847"/>
                    <a:pt x="2743" y="847"/>
                    <a:pt x="2726" y="848"/>
                  </a:cubicBezTo>
                  <a:cubicBezTo>
                    <a:pt x="2713" y="848"/>
                    <a:pt x="2700" y="848"/>
                    <a:pt x="2687" y="848"/>
                  </a:cubicBezTo>
                  <a:cubicBezTo>
                    <a:pt x="2687" y="848"/>
                    <a:pt x="2687" y="848"/>
                    <a:pt x="2687" y="848"/>
                  </a:cubicBezTo>
                  <a:cubicBezTo>
                    <a:pt x="2479" y="848"/>
                    <a:pt x="2291" y="815"/>
                    <a:pt x="2108" y="783"/>
                  </a:cubicBezTo>
                  <a:cubicBezTo>
                    <a:pt x="1925" y="750"/>
                    <a:pt x="1746" y="717"/>
                    <a:pt x="1555" y="717"/>
                  </a:cubicBezTo>
                  <a:moveTo>
                    <a:pt x="4454" y="636"/>
                  </a:moveTo>
                  <a:cubicBezTo>
                    <a:pt x="4128" y="679"/>
                    <a:pt x="3767" y="739"/>
                    <a:pt x="3428" y="784"/>
                  </a:cubicBezTo>
                  <a:cubicBezTo>
                    <a:pt x="3431" y="786"/>
                    <a:pt x="3434" y="788"/>
                    <a:pt x="3437" y="791"/>
                  </a:cubicBezTo>
                  <a:cubicBezTo>
                    <a:pt x="3772" y="746"/>
                    <a:pt x="4128" y="687"/>
                    <a:pt x="4452" y="644"/>
                  </a:cubicBezTo>
                  <a:cubicBezTo>
                    <a:pt x="4453" y="641"/>
                    <a:pt x="4453" y="638"/>
                    <a:pt x="4454" y="636"/>
                  </a:cubicBezTo>
                  <a:moveTo>
                    <a:pt x="4688" y="605"/>
                  </a:moveTo>
                  <a:cubicBezTo>
                    <a:pt x="4664" y="609"/>
                    <a:pt x="4641" y="612"/>
                    <a:pt x="4619" y="615"/>
                  </a:cubicBezTo>
                  <a:cubicBezTo>
                    <a:pt x="4568" y="621"/>
                    <a:pt x="4516" y="627"/>
                    <a:pt x="4463" y="634"/>
                  </a:cubicBezTo>
                  <a:cubicBezTo>
                    <a:pt x="4462" y="637"/>
                    <a:pt x="4461" y="640"/>
                    <a:pt x="4460" y="643"/>
                  </a:cubicBezTo>
                  <a:cubicBezTo>
                    <a:pt x="4514" y="636"/>
                    <a:pt x="4568" y="629"/>
                    <a:pt x="4620" y="623"/>
                  </a:cubicBezTo>
                  <a:cubicBezTo>
                    <a:pt x="4644" y="620"/>
                    <a:pt x="4669" y="616"/>
                    <a:pt x="4696" y="612"/>
                  </a:cubicBezTo>
                  <a:cubicBezTo>
                    <a:pt x="4694" y="610"/>
                    <a:pt x="4691" y="607"/>
                    <a:pt x="4688" y="605"/>
                  </a:cubicBezTo>
                  <a:moveTo>
                    <a:pt x="5742" y="330"/>
                  </a:moveTo>
                  <a:cubicBezTo>
                    <a:pt x="5670" y="352"/>
                    <a:pt x="5597" y="374"/>
                    <a:pt x="5524" y="396"/>
                  </a:cubicBezTo>
                  <a:cubicBezTo>
                    <a:pt x="5217" y="487"/>
                    <a:pt x="4920" y="568"/>
                    <a:pt x="4699" y="603"/>
                  </a:cubicBezTo>
                  <a:cubicBezTo>
                    <a:pt x="4701" y="606"/>
                    <a:pt x="4704" y="608"/>
                    <a:pt x="4706" y="610"/>
                  </a:cubicBezTo>
                  <a:cubicBezTo>
                    <a:pt x="4979" y="566"/>
                    <a:pt x="5365" y="453"/>
                    <a:pt x="5744" y="338"/>
                  </a:cubicBezTo>
                  <a:cubicBezTo>
                    <a:pt x="5743" y="335"/>
                    <a:pt x="5743" y="333"/>
                    <a:pt x="5742" y="330"/>
                  </a:cubicBezTo>
                  <a:moveTo>
                    <a:pt x="5974" y="259"/>
                  </a:moveTo>
                  <a:cubicBezTo>
                    <a:pt x="5900" y="282"/>
                    <a:pt x="5825" y="305"/>
                    <a:pt x="5750" y="328"/>
                  </a:cubicBezTo>
                  <a:cubicBezTo>
                    <a:pt x="5750" y="330"/>
                    <a:pt x="5751" y="333"/>
                    <a:pt x="5752" y="336"/>
                  </a:cubicBezTo>
                  <a:cubicBezTo>
                    <a:pt x="5793" y="323"/>
                    <a:pt x="5834" y="311"/>
                    <a:pt x="5874" y="298"/>
                  </a:cubicBezTo>
                  <a:cubicBezTo>
                    <a:pt x="5909" y="287"/>
                    <a:pt x="5943" y="277"/>
                    <a:pt x="5977" y="266"/>
                  </a:cubicBezTo>
                  <a:cubicBezTo>
                    <a:pt x="5976" y="264"/>
                    <a:pt x="5975" y="261"/>
                    <a:pt x="5974" y="259"/>
                  </a:cubicBezTo>
                  <a:moveTo>
                    <a:pt x="6205" y="188"/>
                  </a:moveTo>
                  <a:cubicBezTo>
                    <a:pt x="6133" y="210"/>
                    <a:pt x="6058" y="233"/>
                    <a:pt x="5982" y="256"/>
                  </a:cubicBezTo>
                  <a:cubicBezTo>
                    <a:pt x="5983" y="259"/>
                    <a:pt x="5984" y="262"/>
                    <a:pt x="5984" y="264"/>
                  </a:cubicBezTo>
                  <a:cubicBezTo>
                    <a:pt x="6060" y="241"/>
                    <a:pt x="6135" y="218"/>
                    <a:pt x="6207" y="196"/>
                  </a:cubicBezTo>
                  <a:cubicBezTo>
                    <a:pt x="6206" y="193"/>
                    <a:pt x="6206" y="190"/>
                    <a:pt x="6205" y="188"/>
                  </a:cubicBezTo>
                  <a:moveTo>
                    <a:pt x="6562" y="82"/>
                  </a:moveTo>
                  <a:cubicBezTo>
                    <a:pt x="6545" y="87"/>
                    <a:pt x="6527" y="92"/>
                    <a:pt x="6508" y="97"/>
                  </a:cubicBezTo>
                  <a:cubicBezTo>
                    <a:pt x="6417" y="123"/>
                    <a:pt x="6318" y="153"/>
                    <a:pt x="6213" y="185"/>
                  </a:cubicBezTo>
                  <a:cubicBezTo>
                    <a:pt x="6213" y="188"/>
                    <a:pt x="6214" y="191"/>
                    <a:pt x="6215" y="193"/>
                  </a:cubicBezTo>
                  <a:cubicBezTo>
                    <a:pt x="6320" y="161"/>
                    <a:pt x="6420" y="131"/>
                    <a:pt x="6511" y="105"/>
                  </a:cubicBezTo>
                  <a:cubicBezTo>
                    <a:pt x="6530" y="100"/>
                    <a:pt x="6548" y="94"/>
                    <a:pt x="6567" y="89"/>
                  </a:cubicBezTo>
                  <a:cubicBezTo>
                    <a:pt x="6565" y="87"/>
                    <a:pt x="6564" y="84"/>
                    <a:pt x="6562" y="82"/>
                  </a:cubicBezTo>
                  <a:moveTo>
                    <a:pt x="6985" y="0"/>
                  </a:moveTo>
                  <a:cubicBezTo>
                    <a:pt x="6966" y="0"/>
                    <a:pt x="6947" y="0"/>
                    <a:pt x="6928" y="2"/>
                  </a:cubicBezTo>
                  <a:cubicBezTo>
                    <a:pt x="6852" y="7"/>
                    <a:pt x="6727" y="36"/>
                    <a:pt x="6570" y="80"/>
                  </a:cubicBezTo>
                  <a:cubicBezTo>
                    <a:pt x="6572" y="82"/>
                    <a:pt x="6573" y="85"/>
                    <a:pt x="6575" y="87"/>
                  </a:cubicBezTo>
                  <a:cubicBezTo>
                    <a:pt x="6730" y="44"/>
                    <a:pt x="6854" y="15"/>
                    <a:pt x="6928" y="10"/>
                  </a:cubicBezTo>
                  <a:cubicBezTo>
                    <a:pt x="6947" y="8"/>
                    <a:pt x="6966" y="8"/>
                    <a:pt x="6985" y="8"/>
                  </a:cubicBezTo>
                  <a:cubicBezTo>
                    <a:pt x="6985" y="8"/>
                    <a:pt x="6985" y="8"/>
                    <a:pt x="6985" y="8"/>
                  </a:cubicBezTo>
                  <a:cubicBezTo>
                    <a:pt x="7079" y="8"/>
                    <a:pt x="7179" y="23"/>
                    <a:pt x="7273" y="57"/>
                  </a:cubicBezTo>
                  <a:cubicBezTo>
                    <a:pt x="7273" y="55"/>
                    <a:pt x="7274" y="52"/>
                    <a:pt x="7274" y="49"/>
                  </a:cubicBezTo>
                  <a:cubicBezTo>
                    <a:pt x="7180" y="15"/>
                    <a:pt x="7079" y="0"/>
                    <a:pt x="6985"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1" name="Freeform 8"/>
            <p:cNvSpPr>
              <a:spLocks noEditPoints="1"/>
            </p:cNvSpPr>
            <p:nvPr userDrawn="1"/>
          </p:nvSpPr>
          <p:spPr bwMode="auto">
            <a:xfrm>
              <a:off x="9561513" y="4019551"/>
              <a:ext cx="1065213" cy="433388"/>
            </a:xfrm>
            <a:custGeom>
              <a:avLst/>
              <a:gdLst>
                <a:gd name="T0" fmla="*/ 0 w 1085"/>
                <a:gd name="T1" fmla="*/ 397 h 440"/>
                <a:gd name="T2" fmla="*/ 3 w 1085"/>
                <a:gd name="T3" fmla="*/ 407 h 440"/>
                <a:gd name="T4" fmla="*/ 45 w 1085"/>
                <a:gd name="T5" fmla="*/ 426 h 440"/>
                <a:gd name="T6" fmla="*/ 64 w 1085"/>
                <a:gd name="T7" fmla="*/ 440 h 440"/>
                <a:gd name="T8" fmla="*/ 76 w 1085"/>
                <a:gd name="T9" fmla="*/ 440 h 440"/>
                <a:gd name="T10" fmla="*/ 21 w 1085"/>
                <a:gd name="T11" fmla="*/ 405 h 440"/>
                <a:gd name="T12" fmla="*/ 0 w 1085"/>
                <a:gd name="T13" fmla="*/ 397 h 440"/>
                <a:gd name="T14" fmla="*/ 885 w 1085"/>
                <a:gd name="T15" fmla="*/ 33 h 440"/>
                <a:gd name="T16" fmla="*/ 961 w 1085"/>
                <a:gd name="T17" fmla="*/ 8 h 440"/>
                <a:gd name="T18" fmla="*/ 1044 w 1085"/>
                <a:gd name="T19" fmla="*/ 44 h 440"/>
                <a:gd name="T20" fmla="*/ 1077 w 1085"/>
                <a:gd name="T21" fmla="*/ 123 h 440"/>
                <a:gd name="T22" fmla="*/ 1034 w 1085"/>
                <a:gd name="T23" fmla="*/ 202 h 440"/>
                <a:gd name="T24" fmla="*/ 969 w 1085"/>
                <a:gd name="T25" fmla="*/ 223 h 440"/>
                <a:gd name="T26" fmla="*/ 969 w 1085"/>
                <a:gd name="T27" fmla="*/ 223 h 440"/>
                <a:gd name="T28" fmla="*/ 877 w 1085"/>
                <a:gd name="T29" fmla="*/ 188 h 440"/>
                <a:gd name="T30" fmla="*/ 847 w 1085"/>
                <a:gd name="T31" fmla="*/ 151 h 440"/>
                <a:gd name="T32" fmla="*/ 836 w 1085"/>
                <a:gd name="T33" fmla="*/ 109 h 440"/>
                <a:gd name="T34" fmla="*/ 847 w 1085"/>
                <a:gd name="T35" fmla="*/ 70 h 440"/>
                <a:gd name="T36" fmla="*/ 885 w 1085"/>
                <a:gd name="T37" fmla="*/ 33 h 440"/>
                <a:gd name="T38" fmla="*/ 885 w 1085"/>
                <a:gd name="T39" fmla="*/ 33 h 440"/>
                <a:gd name="T40" fmla="*/ 961 w 1085"/>
                <a:gd name="T41" fmla="*/ 0 h 440"/>
                <a:gd name="T42" fmla="*/ 961 w 1085"/>
                <a:gd name="T43" fmla="*/ 0 h 440"/>
                <a:gd name="T44" fmla="*/ 880 w 1085"/>
                <a:gd name="T45" fmla="*/ 26 h 440"/>
                <a:gd name="T46" fmla="*/ 880 w 1085"/>
                <a:gd name="T47" fmla="*/ 26 h 440"/>
                <a:gd name="T48" fmla="*/ 840 w 1085"/>
                <a:gd name="T49" fmla="*/ 66 h 440"/>
                <a:gd name="T50" fmla="*/ 828 w 1085"/>
                <a:gd name="T51" fmla="*/ 109 h 440"/>
                <a:gd name="T52" fmla="*/ 840 w 1085"/>
                <a:gd name="T53" fmla="*/ 155 h 440"/>
                <a:gd name="T54" fmla="*/ 893 w 1085"/>
                <a:gd name="T55" fmla="*/ 209 h 440"/>
                <a:gd name="T56" fmla="*/ 969 w 1085"/>
                <a:gd name="T57" fmla="*/ 231 h 440"/>
                <a:gd name="T58" fmla="*/ 969 w 1085"/>
                <a:gd name="T59" fmla="*/ 231 h 440"/>
                <a:gd name="T60" fmla="*/ 1039 w 1085"/>
                <a:gd name="T61" fmla="*/ 209 h 440"/>
                <a:gd name="T62" fmla="*/ 1085 w 1085"/>
                <a:gd name="T63" fmla="*/ 123 h 440"/>
                <a:gd name="T64" fmla="*/ 1049 w 1085"/>
                <a:gd name="T65" fmla="*/ 38 h 440"/>
                <a:gd name="T66" fmla="*/ 961 w 1085"/>
                <a:gd name="T6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5" h="440">
                  <a:moveTo>
                    <a:pt x="0" y="397"/>
                  </a:moveTo>
                  <a:cubicBezTo>
                    <a:pt x="0" y="400"/>
                    <a:pt x="1" y="404"/>
                    <a:pt x="3" y="407"/>
                  </a:cubicBezTo>
                  <a:cubicBezTo>
                    <a:pt x="18" y="412"/>
                    <a:pt x="33" y="419"/>
                    <a:pt x="45" y="426"/>
                  </a:cubicBezTo>
                  <a:cubicBezTo>
                    <a:pt x="52" y="431"/>
                    <a:pt x="58" y="435"/>
                    <a:pt x="64" y="440"/>
                  </a:cubicBezTo>
                  <a:cubicBezTo>
                    <a:pt x="76" y="440"/>
                    <a:pt x="76" y="440"/>
                    <a:pt x="76" y="440"/>
                  </a:cubicBezTo>
                  <a:cubicBezTo>
                    <a:pt x="61" y="426"/>
                    <a:pt x="42" y="414"/>
                    <a:pt x="21" y="405"/>
                  </a:cubicBezTo>
                  <a:cubicBezTo>
                    <a:pt x="14" y="402"/>
                    <a:pt x="7" y="400"/>
                    <a:pt x="0" y="397"/>
                  </a:cubicBezTo>
                  <a:moveTo>
                    <a:pt x="885" y="33"/>
                  </a:moveTo>
                  <a:cubicBezTo>
                    <a:pt x="912" y="15"/>
                    <a:pt x="937" y="8"/>
                    <a:pt x="961" y="8"/>
                  </a:cubicBezTo>
                  <a:cubicBezTo>
                    <a:pt x="994" y="8"/>
                    <a:pt x="1023" y="22"/>
                    <a:pt x="1044" y="44"/>
                  </a:cubicBezTo>
                  <a:cubicBezTo>
                    <a:pt x="1064" y="66"/>
                    <a:pt x="1077" y="95"/>
                    <a:pt x="1077" y="123"/>
                  </a:cubicBezTo>
                  <a:cubicBezTo>
                    <a:pt x="1076" y="152"/>
                    <a:pt x="1064" y="181"/>
                    <a:pt x="1034" y="202"/>
                  </a:cubicBezTo>
                  <a:cubicBezTo>
                    <a:pt x="1014" y="217"/>
                    <a:pt x="992" y="223"/>
                    <a:pt x="969" y="223"/>
                  </a:cubicBezTo>
                  <a:cubicBezTo>
                    <a:pt x="969" y="223"/>
                    <a:pt x="969" y="223"/>
                    <a:pt x="969" y="223"/>
                  </a:cubicBezTo>
                  <a:cubicBezTo>
                    <a:pt x="936" y="223"/>
                    <a:pt x="902" y="209"/>
                    <a:pt x="877" y="188"/>
                  </a:cubicBezTo>
                  <a:cubicBezTo>
                    <a:pt x="865" y="177"/>
                    <a:pt x="854" y="165"/>
                    <a:pt x="847" y="151"/>
                  </a:cubicBezTo>
                  <a:cubicBezTo>
                    <a:pt x="840" y="138"/>
                    <a:pt x="836" y="124"/>
                    <a:pt x="836" y="109"/>
                  </a:cubicBezTo>
                  <a:cubicBezTo>
                    <a:pt x="836" y="96"/>
                    <a:pt x="839" y="83"/>
                    <a:pt x="847" y="70"/>
                  </a:cubicBezTo>
                  <a:cubicBezTo>
                    <a:pt x="855" y="57"/>
                    <a:pt x="867" y="44"/>
                    <a:pt x="885" y="33"/>
                  </a:cubicBezTo>
                  <a:cubicBezTo>
                    <a:pt x="885" y="33"/>
                    <a:pt x="885" y="33"/>
                    <a:pt x="885" y="33"/>
                  </a:cubicBezTo>
                  <a:moveTo>
                    <a:pt x="961" y="0"/>
                  </a:moveTo>
                  <a:cubicBezTo>
                    <a:pt x="961" y="0"/>
                    <a:pt x="961" y="0"/>
                    <a:pt x="961" y="0"/>
                  </a:cubicBezTo>
                  <a:cubicBezTo>
                    <a:pt x="936" y="0"/>
                    <a:pt x="908" y="8"/>
                    <a:pt x="880" y="26"/>
                  </a:cubicBezTo>
                  <a:cubicBezTo>
                    <a:pt x="880" y="26"/>
                    <a:pt x="880" y="26"/>
                    <a:pt x="880" y="26"/>
                  </a:cubicBezTo>
                  <a:cubicBezTo>
                    <a:pt x="862" y="38"/>
                    <a:pt x="849" y="51"/>
                    <a:pt x="840" y="66"/>
                  </a:cubicBezTo>
                  <a:cubicBezTo>
                    <a:pt x="832" y="80"/>
                    <a:pt x="828" y="95"/>
                    <a:pt x="828" y="109"/>
                  </a:cubicBezTo>
                  <a:cubicBezTo>
                    <a:pt x="828" y="125"/>
                    <a:pt x="832" y="141"/>
                    <a:pt x="840" y="155"/>
                  </a:cubicBezTo>
                  <a:cubicBezTo>
                    <a:pt x="852" y="177"/>
                    <a:pt x="871" y="196"/>
                    <a:pt x="893" y="209"/>
                  </a:cubicBezTo>
                  <a:cubicBezTo>
                    <a:pt x="916" y="223"/>
                    <a:pt x="942" y="231"/>
                    <a:pt x="969" y="231"/>
                  </a:cubicBezTo>
                  <a:cubicBezTo>
                    <a:pt x="969" y="231"/>
                    <a:pt x="969" y="231"/>
                    <a:pt x="969" y="231"/>
                  </a:cubicBezTo>
                  <a:cubicBezTo>
                    <a:pt x="993" y="231"/>
                    <a:pt x="1017" y="225"/>
                    <a:pt x="1039" y="209"/>
                  </a:cubicBezTo>
                  <a:cubicBezTo>
                    <a:pt x="1071" y="186"/>
                    <a:pt x="1085" y="154"/>
                    <a:pt x="1085" y="123"/>
                  </a:cubicBezTo>
                  <a:cubicBezTo>
                    <a:pt x="1085" y="92"/>
                    <a:pt x="1071" y="62"/>
                    <a:pt x="1049" y="38"/>
                  </a:cubicBezTo>
                  <a:cubicBezTo>
                    <a:pt x="1027" y="15"/>
                    <a:pt x="997" y="0"/>
                    <a:pt x="961"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2" name="Freeform 9"/>
            <p:cNvSpPr>
              <a:spLocks/>
            </p:cNvSpPr>
            <p:nvPr userDrawn="1"/>
          </p:nvSpPr>
          <p:spPr bwMode="auto">
            <a:xfrm>
              <a:off x="13015913" y="4041776"/>
              <a:ext cx="741363" cy="222250"/>
            </a:xfrm>
            <a:custGeom>
              <a:avLst/>
              <a:gdLst>
                <a:gd name="T0" fmla="*/ 166 w 755"/>
                <a:gd name="T1" fmla="*/ 0 h 225"/>
                <a:gd name="T2" fmla="*/ 50 w 755"/>
                <a:gd name="T3" fmla="*/ 20 h 225"/>
                <a:gd name="T4" fmla="*/ 14 w 755"/>
                <a:gd name="T5" fmla="*/ 45 h 225"/>
                <a:gd name="T6" fmla="*/ 0 w 755"/>
                <a:gd name="T7" fmla="*/ 78 h 225"/>
                <a:gd name="T8" fmla="*/ 7 w 755"/>
                <a:gd name="T9" fmla="*/ 103 h 225"/>
                <a:gd name="T10" fmla="*/ 27 w 755"/>
                <a:gd name="T11" fmla="*/ 130 h 225"/>
                <a:gd name="T12" fmla="*/ 102 w 755"/>
                <a:gd name="T13" fmla="*/ 161 h 225"/>
                <a:gd name="T14" fmla="*/ 102 w 755"/>
                <a:gd name="T15" fmla="*/ 161 h 225"/>
                <a:gd name="T16" fmla="*/ 178 w 755"/>
                <a:gd name="T17" fmla="*/ 146 h 225"/>
                <a:gd name="T18" fmla="*/ 249 w 755"/>
                <a:gd name="T19" fmla="*/ 131 h 225"/>
                <a:gd name="T20" fmla="*/ 249 w 755"/>
                <a:gd name="T21" fmla="*/ 131 h 225"/>
                <a:gd name="T22" fmla="*/ 287 w 755"/>
                <a:gd name="T23" fmla="*/ 142 h 225"/>
                <a:gd name="T24" fmla="*/ 320 w 755"/>
                <a:gd name="T25" fmla="*/ 180 h 225"/>
                <a:gd name="T26" fmla="*/ 323 w 755"/>
                <a:gd name="T27" fmla="*/ 179 h 225"/>
                <a:gd name="T28" fmla="*/ 327 w 755"/>
                <a:gd name="T29" fmla="*/ 177 h 225"/>
                <a:gd name="T30" fmla="*/ 291 w 755"/>
                <a:gd name="T31" fmla="*/ 135 h 225"/>
                <a:gd name="T32" fmla="*/ 249 w 755"/>
                <a:gd name="T33" fmla="*/ 123 h 225"/>
                <a:gd name="T34" fmla="*/ 249 w 755"/>
                <a:gd name="T35" fmla="*/ 123 h 225"/>
                <a:gd name="T36" fmla="*/ 176 w 755"/>
                <a:gd name="T37" fmla="*/ 138 h 225"/>
                <a:gd name="T38" fmla="*/ 102 w 755"/>
                <a:gd name="T39" fmla="*/ 153 h 225"/>
                <a:gd name="T40" fmla="*/ 102 w 755"/>
                <a:gd name="T41" fmla="*/ 153 h 225"/>
                <a:gd name="T42" fmla="*/ 33 w 755"/>
                <a:gd name="T43" fmla="*/ 124 h 225"/>
                <a:gd name="T44" fmla="*/ 14 w 755"/>
                <a:gd name="T45" fmla="*/ 99 h 225"/>
                <a:gd name="T46" fmla="*/ 8 w 755"/>
                <a:gd name="T47" fmla="*/ 78 h 225"/>
                <a:gd name="T48" fmla="*/ 20 w 755"/>
                <a:gd name="T49" fmla="*/ 50 h 225"/>
                <a:gd name="T50" fmla="*/ 76 w 755"/>
                <a:gd name="T51" fmla="*/ 19 h 225"/>
                <a:gd name="T52" fmla="*/ 166 w 755"/>
                <a:gd name="T53" fmla="*/ 8 h 225"/>
                <a:gd name="T54" fmla="*/ 166 w 755"/>
                <a:gd name="T55" fmla="*/ 8 h 225"/>
                <a:gd name="T56" fmla="*/ 388 w 755"/>
                <a:gd name="T57" fmla="*/ 70 h 225"/>
                <a:gd name="T58" fmla="*/ 440 w 755"/>
                <a:gd name="T59" fmla="*/ 82 h 225"/>
                <a:gd name="T60" fmla="*/ 557 w 755"/>
                <a:gd name="T61" fmla="*/ 64 h 225"/>
                <a:gd name="T62" fmla="*/ 673 w 755"/>
                <a:gd name="T63" fmla="*/ 46 h 225"/>
                <a:gd name="T64" fmla="*/ 673 w 755"/>
                <a:gd name="T65" fmla="*/ 46 h 225"/>
                <a:gd name="T66" fmla="*/ 673 w 755"/>
                <a:gd name="T67" fmla="*/ 46 h 225"/>
                <a:gd name="T68" fmla="*/ 714 w 755"/>
                <a:gd name="T69" fmla="*/ 52 h 225"/>
                <a:gd name="T70" fmla="*/ 739 w 755"/>
                <a:gd name="T71" fmla="*/ 74 h 225"/>
                <a:gd name="T72" fmla="*/ 747 w 755"/>
                <a:gd name="T73" fmla="*/ 99 h 225"/>
                <a:gd name="T74" fmla="*/ 740 w 755"/>
                <a:gd name="T75" fmla="*/ 123 h 225"/>
                <a:gd name="T76" fmla="*/ 698 w 755"/>
                <a:gd name="T77" fmla="*/ 161 h 225"/>
                <a:gd name="T78" fmla="*/ 586 w 755"/>
                <a:gd name="T79" fmla="*/ 202 h 225"/>
                <a:gd name="T80" fmla="*/ 456 w 755"/>
                <a:gd name="T81" fmla="*/ 217 h 225"/>
                <a:gd name="T82" fmla="*/ 456 w 755"/>
                <a:gd name="T83" fmla="*/ 217 h 225"/>
                <a:gd name="T84" fmla="*/ 372 w 755"/>
                <a:gd name="T85" fmla="*/ 207 h 225"/>
                <a:gd name="T86" fmla="*/ 343 w 755"/>
                <a:gd name="T87" fmla="*/ 194 h 225"/>
                <a:gd name="T88" fmla="*/ 327 w 755"/>
                <a:gd name="T89" fmla="*/ 177 h 225"/>
                <a:gd name="T90" fmla="*/ 323 w 755"/>
                <a:gd name="T91" fmla="*/ 179 h 225"/>
                <a:gd name="T92" fmla="*/ 320 w 755"/>
                <a:gd name="T93" fmla="*/ 180 h 225"/>
                <a:gd name="T94" fmla="*/ 339 w 755"/>
                <a:gd name="T95" fmla="*/ 201 h 225"/>
                <a:gd name="T96" fmla="*/ 389 w 755"/>
                <a:gd name="T97" fmla="*/ 219 h 225"/>
                <a:gd name="T98" fmla="*/ 456 w 755"/>
                <a:gd name="T99" fmla="*/ 225 h 225"/>
                <a:gd name="T100" fmla="*/ 652 w 755"/>
                <a:gd name="T101" fmla="*/ 191 h 225"/>
                <a:gd name="T102" fmla="*/ 725 w 755"/>
                <a:gd name="T103" fmla="*/ 151 h 225"/>
                <a:gd name="T104" fmla="*/ 747 w 755"/>
                <a:gd name="T105" fmla="*/ 127 h 225"/>
                <a:gd name="T106" fmla="*/ 755 w 755"/>
                <a:gd name="T107" fmla="*/ 99 h 225"/>
                <a:gd name="T108" fmla="*/ 746 w 755"/>
                <a:gd name="T109" fmla="*/ 70 h 225"/>
                <a:gd name="T110" fmla="*/ 717 w 755"/>
                <a:gd name="T111" fmla="*/ 45 h 225"/>
                <a:gd name="T112" fmla="*/ 673 w 755"/>
                <a:gd name="T113" fmla="*/ 38 h 225"/>
                <a:gd name="T114" fmla="*/ 556 w 755"/>
                <a:gd name="T115" fmla="*/ 56 h 225"/>
                <a:gd name="T116" fmla="*/ 441 w 755"/>
                <a:gd name="T117" fmla="*/ 74 h 225"/>
                <a:gd name="T118" fmla="*/ 440 w 755"/>
                <a:gd name="T119" fmla="*/ 74 h 225"/>
                <a:gd name="T120" fmla="*/ 440 w 755"/>
                <a:gd name="T121" fmla="*/ 74 h 225"/>
                <a:gd name="T122" fmla="*/ 392 w 755"/>
                <a:gd name="T123" fmla="*/ 63 h 225"/>
                <a:gd name="T124" fmla="*/ 166 w 755"/>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5" h="225">
                  <a:moveTo>
                    <a:pt x="166" y="0"/>
                  </a:moveTo>
                  <a:cubicBezTo>
                    <a:pt x="120" y="0"/>
                    <a:pt x="79" y="7"/>
                    <a:pt x="50" y="20"/>
                  </a:cubicBezTo>
                  <a:cubicBezTo>
                    <a:pt x="35" y="27"/>
                    <a:pt x="22" y="35"/>
                    <a:pt x="14" y="45"/>
                  </a:cubicBezTo>
                  <a:cubicBezTo>
                    <a:pt x="5" y="54"/>
                    <a:pt x="0" y="65"/>
                    <a:pt x="0" y="78"/>
                  </a:cubicBezTo>
                  <a:cubicBezTo>
                    <a:pt x="0" y="86"/>
                    <a:pt x="2" y="94"/>
                    <a:pt x="7" y="103"/>
                  </a:cubicBezTo>
                  <a:cubicBezTo>
                    <a:pt x="11" y="112"/>
                    <a:pt x="18" y="121"/>
                    <a:pt x="27" y="130"/>
                  </a:cubicBezTo>
                  <a:cubicBezTo>
                    <a:pt x="50" y="153"/>
                    <a:pt x="76" y="161"/>
                    <a:pt x="102" y="161"/>
                  </a:cubicBezTo>
                  <a:cubicBezTo>
                    <a:pt x="102" y="161"/>
                    <a:pt x="102" y="161"/>
                    <a:pt x="102" y="161"/>
                  </a:cubicBezTo>
                  <a:cubicBezTo>
                    <a:pt x="127" y="161"/>
                    <a:pt x="153" y="153"/>
                    <a:pt x="178" y="146"/>
                  </a:cubicBezTo>
                  <a:cubicBezTo>
                    <a:pt x="203" y="139"/>
                    <a:pt x="227" y="131"/>
                    <a:pt x="249" y="131"/>
                  </a:cubicBezTo>
                  <a:cubicBezTo>
                    <a:pt x="249" y="131"/>
                    <a:pt x="249" y="131"/>
                    <a:pt x="249" y="131"/>
                  </a:cubicBezTo>
                  <a:cubicBezTo>
                    <a:pt x="263" y="131"/>
                    <a:pt x="275" y="134"/>
                    <a:pt x="287" y="142"/>
                  </a:cubicBezTo>
                  <a:cubicBezTo>
                    <a:pt x="299" y="149"/>
                    <a:pt x="310" y="161"/>
                    <a:pt x="320" y="180"/>
                  </a:cubicBezTo>
                  <a:cubicBezTo>
                    <a:pt x="323" y="179"/>
                    <a:pt x="323" y="179"/>
                    <a:pt x="323" y="179"/>
                  </a:cubicBezTo>
                  <a:cubicBezTo>
                    <a:pt x="327" y="177"/>
                    <a:pt x="327" y="177"/>
                    <a:pt x="327" y="177"/>
                  </a:cubicBezTo>
                  <a:cubicBezTo>
                    <a:pt x="317" y="157"/>
                    <a:pt x="305" y="143"/>
                    <a:pt x="291" y="135"/>
                  </a:cubicBezTo>
                  <a:cubicBezTo>
                    <a:pt x="278" y="127"/>
                    <a:pt x="264" y="123"/>
                    <a:pt x="249" y="123"/>
                  </a:cubicBezTo>
                  <a:cubicBezTo>
                    <a:pt x="249" y="123"/>
                    <a:pt x="249" y="123"/>
                    <a:pt x="249" y="123"/>
                  </a:cubicBezTo>
                  <a:cubicBezTo>
                    <a:pt x="226" y="123"/>
                    <a:pt x="201" y="131"/>
                    <a:pt x="176" y="138"/>
                  </a:cubicBezTo>
                  <a:cubicBezTo>
                    <a:pt x="151" y="146"/>
                    <a:pt x="126" y="153"/>
                    <a:pt x="102" y="153"/>
                  </a:cubicBezTo>
                  <a:cubicBezTo>
                    <a:pt x="102" y="153"/>
                    <a:pt x="102" y="153"/>
                    <a:pt x="102" y="153"/>
                  </a:cubicBezTo>
                  <a:cubicBezTo>
                    <a:pt x="78" y="153"/>
                    <a:pt x="54" y="146"/>
                    <a:pt x="33" y="124"/>
                  </a:cubicBezTo>
                  <a:cubicBezTo>
                    <a:pt x="24" y="115"/>
                    <a:pt x="18" y="107"/>
                    <a:pt x="14" y="99"/>
                  </a:cubicBezTo>
                  <a:cubicBezTo>
                    <a:pt x="10" y="92"/>
                    <a:pt x="8" y="84"/>
                    <a:pt x="8" y="78"/>
                  </a:cubicBezTo>
                  <a:cubicBezTo>
                    <a:pt x="8" y="68"/>
                    <a:pt x="12" y="58"/>
                    <a:pt x="20" y="50"/>
                  </a:cubicBezTo>
                  <a:cubicBezTo>
                    <a:pt x="31" y="37"/>
                    <a:pt x="51" y="27"/>
                    <a:pt x="76" y="19"/>
                  </a:cubicBezTo>
                  <a:cubicBezTo>
                    <a:pt x="101" y="12"/>
                    <a:pt x="132" y="8"/>
                    <a:pt x="166" y="8"/>
                  </a:cubicBezTo>
                  <a:cubicBezTo>
                    <a:pt x="166" y="8"/>
                    <a:pt x="166" y="8"/>
                    <a:pt x="166" y="8"/>
                  </a:cubicBezTo>
                  <a:cubicBezTo>
                    <a:pt x="237" y="8"/>
                    <a:pt x="320" y="26"/>
                    <a:pt x="388" y="70"/>
                  </a:cubicBezTo>
                  <a:cubicBezTo>
                    <a:pt x="402" y="79"/>
                    <a:pt x="420" y="82"/>
                    <a:pt x="440" y="82"/>
                  </a:cubicBezTo>
                  <a:cubicBezTo>
                    <a:pt x="475" y="82"/>
                    <a:pt x="516" y="73"/>
                    <a:pt x="557" y="64"/>
                  </a:cubicBezTo>
                  <a:cubicBezTo>
                    <a:pt x="599" y="55"/>
                    <a:pt x="640" y="46"/>
                    <a:pt x="673" y="46"/>
                  </a:cubicBezTo>
                  <a:cubicBezTo>
                    <a:pt x="673" y="46"/>
                    <a:pt x="673" y="46"/>
                    <a:pt x="673" y="46"/>
                  </a:cubicBezTo>
                  <a:cubicBezTo>
                    <a:pt x="673" y="46"/>
                    <a:pt x="673" y="46"/>
                    <a:pt x="673" y="46"/>
                  </a:cubicBezTo>
                  <a:cubicBezTo>
                    <a:pt x="689" y="46"/>
                    <a:pt x="702" y="48"/>
                    <a:pt x="714" y="52"/>
                  </a:cubicBezTo>
                  <a:cubicBezTo>
                    <a:pt x="725" y="56"/>
                    <a:pt x="733" y="63"/>
                    <a:pt x="739" y="74"/>
                  </a:cubicBezTo>
                  <a:cubicBezTo>
                    <a:pt x="745" y="83"/>
                    <a:pt x="747" y="91"/>
                    <a:pt x="747" y="99"/>
                  </a:cubicBezTo>
                  <a:cubicBezTo>
                    <a:pt x="747" y="107"/>
                    <a:pt x="744" y="115"/>
                    <a:pt x="740" y="123"/>
                  </a:cubicBezTo>
                  <a:cubicBezTo>
                    <a:pt x="732" y="136"/>
                    <a:pt x="717" y="149"/>
                    <a:pt x="698" y="161"/>
                  </a:cubicBezTo>
                  <a:cubicBezTo>
                    <a:pt x="668" y="178"/>
                    <a:pt x="628" y="192"/>
                    <a:pt x="586" y="202"/>
                  </a:cubicBezTo>
                  <a:cubicBezTo>
                    <a:pt x="543" y="212"/>
                    <a:pt x="497" y="217"/>
                    <a:pt x="456" y="217"/>
                  </a:cubicBezTo>
                  <a:cubicBezTo>
                    <a:pt x="456" y="217"/>
                    <a:pt x="456" y="217"/>
                    <a:pt x="456" y="217"/>
                  </a:cubicBezTo>
                  <a:cubicBezTo>
                    <a:pt x="424" y="217"/>
                    <a:pt x="395" y="214"/>
                    <a:pt x="372" y="207"/>
                  </a:cubicBezTo>
                  <a:cubicBezTo>
                    <a:pt x="361" y="204"/>
                    <a:pt x="351" y="199"/>
                    <a:pt x="343" y="194"/>
                  </a:cubicBezTo>
                  <a:cubicBezTo>
                    <a:pt x="336" y="189"/>
                    <a:pt x="330" y="183"/>
                    <a:pt x="327" y="177"/>
                  </a:cubicBezTo>
                  <a:cubicBezTo>
                    <a:pt x="323" y="179"/>
                    <a:pt x="323" y="179"/>
                    <a:pt x="323" y="179"/>
                  </a:cubicBezTo>
                  <a:cubicBezTo>
                    <a:pt x="320" y="180"/>
                    <a:pt x="320" y="180"/>
                    <a:pt x="320" y="180"/>
                  </a:cubicBezTo>
                  <a:cubicBezTo>
                    <a:pt x="324" y="188"/>
                    <a:pt x="330" y="195"/>
                    <a:pt x="339" y="201"/>
                  </a:cubicBezTo>
                  <a:cubicBezTo>
                    <a:pt x="352" y="209"/>
                    <a:pt x="369" y="215"/>
                    <a:pt x="389" y="219"/>
                  </a:cubicBezTo>
                  <a:cubicBezTo>
                    <a:pt x="409" y="223"/>
                    <a:pt x="432" y="225"/>
                    <a:pt x="456" y="225"/>
                  </a:cubicBezTo>
                  <a:cubicBezTo>
                    <a:pt x="520" y="225"/>
                    <a:pt x="594" y="212"/>
                    <a:pt x="652" y="191"/>
                  </a:cubicBezTo>
                  <a:cubicBezTo>
                    <a:pt x="681" y="180"/>
                    <a:pt x="707" y="167"/>
                    <a:pt x="725" y="151"/>
                  </a:cubicBezTo>
                  <a:cubicBezTo>
                    <a:pt x="734" y="144"/>
                    <a:pt x="742" y="136"/>
                    <a:pt x="747" y="127"/>
                  </a:cubicBezTo>
                  <a:cubicBezTo>
                    <a:pt x="752" y="118"/>
                    <a:pt x="755" y="109"/>
                    <a:pt x="755" y="99"/>
                  </a:cubicBezTo>
                  <a:cubicBezTo>
                    <a:pt x="755" y="90"/>
                    <a:pt x="752" y="80"/>
                    <a:pt x="746" y="70"/>
                  </a:cubicBezTo>
                  <a:cubicBezTo>
                    <a:pt x="739" y="58"/>
                    <a:pt x="729" y="50"/>
                    <a:pt x="717" y="45"/>
                  </a:cubicBezTo>
                  <a:cubicBezTo>
                    <a:pt x="704" y="40"/>
                    <a:pt x="689" y="38"/>
                    <a:pt x="673" y="38"/>
                  </a:cubicBezTo>
                  <a:cubicBezTo>
                    <a:pt x="639" y="38"/>
                    <a:pt x="597" y="47"/>
                    <a:pt x="556" y="56"/>
                  </a:cubicBezTo>
                  <a:cubicBezTo>
                    <a:pt x="514" y="65"/>
                    <a:pt x="473" y="74"/>
                    <a:pt x="441" y="74"/>
                  </a:cubicBezTo>
                  <a:cubicBezTo>
                    <a:pt x="441" y="74"/>
                    <a:pt x="440" y="74"/>
                    <a:pt x="440" y="74"/>
                  </a:cubicBezTo>
                  <a:cubicBezTo>
                    <a:pt x="440" y="74"/>
                    <a:pt x="440" y="74"/>
                    <a:pt x="440" y="74"/>
                  </a:cubicBezTo>
                  <a:cubicBezTo>
                    <a:pt x="421" y="74"/>
                    <a:pt x="404" y="71"/>
                    <a:pt x="392" y="63"/>
                  </a:cubicBezTo>
                  <a:cubicBezTo>
                    <a:pt x="322" y="18"/>
                    <a:pt x="238" y="0"/>
                    <a:pt x="166"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 name="Freeform 10"/>
            <p:cNvSpPr>
              <a:spLocks noEditPoints="1"/>
            </p:cNvSpPr>
            <p:nvPr userDrawn="1"/>
          </p:nvSpPr>
          <p:spPr bwMode="auto">
            <a:xfrm>
              <a:off x="15730538" y="3273426"/>
              <a:ext cx="693738" cy="873125"/>
            </a:xfrm>
            <a:custGeom>
              <a:avLst/>
              <a:gdLst>
                <a:gd name="T0" fmla="*/ 225 w 706"/>
                <a:gd name="T1" fmla="*/ 671 h 889"/>
                <a:gd name="T2" fmla="*/ 188 w 706"/>
                <a:gd name="T3" fmla="*/ 717 h 889"/>
                <a:gd name="T4" fmla="*/ 216 w 706"/>
                <a:gd name="T5" fmla="*/ 877 h 889"/>
                <a:gd name="T6" fmla="*/ 238 w 706"/>
                <a:gd name="T7" fmla="*/ 884 h 889"/>
                <a:gd name="T8" fmla="*/ 182 w 706"/>
                <a:gd name="T9" fmla="*/ 781 h 889"/>
                <a:gd name="T10" fmla="*/ 230 w 706"/>
                <a:gd name="T11" fmla="*/ 677 h 889"/>
                <a:gd name="T12" fmla="*/ 302 w 706"/>
                <a:gd name="T13" fmla="*/ 658 h 889"/>
                <a:gd name="T14" fmla="*/ 408 w 706"/>
                <a:gd name="T15" fmla="*/ 680 h 889"/>
                <a:gd name="T16" fmla="*/ 480 w 706"/>
                <a:gd name="T17" fmla="*/ 705 h 889"/>
                <a:gd name="T18" fmla="*/ 302 w 706"/>
                <a:gd name="T19" fmla="*/ 650 h 889"/>
                <a:gd name="T20" fmla="*/ 17 w 706"/>
                <a:gd name="T21" fmla="*/ 282 h 889"/>
                <a:gd name="T22" fmla="*/ 18 w 706"/>
                <a:gd name="T23" fmla="*/ 226 h 889"/>
                <a:gd name="T24" fmla="*/ 228 w 706"/>
                <a:gd name="T25" fmla="*/ 65 h 889"/>
                <a:gd name="T26" fmla="*/ 430 w 706"/>
                <a:gd name="T27" fmla="*/ 8 h 889"/>
                <a:gd name="T28" fmla="*/ 614 w 706"/>
                <a:gd name="T29" fmla="*/ 49 h 889"/>
                <a:gd name="T30" fmla="*/ 693 w 706"/>
                <a:gd name="T31" fmla="*/ 106 h 889"/>
                <a:gd name="T32" fmla="*/ 696 w 706"/>
                <a:gd name="T33" fmla="*/ 130 h 889"/>
                <a:gd name="T34" fmla="*/ 669 w 706"/>
                <a:gd name="T35" fmla="*/ 150 h 889"/>
                <a:gd name="T36" fmla="*/ 644 w 706"/>
                <a:gd name="T37" fmla="*/ 153 h 889"/>
                <a:gd name="T38" fmla="*/ 529 w 706"/>
                <a:gd name="T39" fmla="*/ 143 h 889"/>
                <a:gd name="T40" fmla="*/ 231 w 706"/>
                <a:gd name="T41" fmla="*/ 257 h 889"/>
                <a:gd name="T42" fmla="*/ 96 w 706"/>
                <a:gd name="T43" fmla="*/ 309 h 889"/>
                <a:gd name="T44" fmla="*/ 47 w 706"/>
                <a:gd name="T45" fmla="*/ 300 h 889"/>
                <a:gd name="T46" fmla="*/ 380 w 706"/>
                <a:gd name="T47" fmla="*/ 3 h 889"/>
                <a:gd name="T48" fmla="*/ 85 w 706"/>
                <a:gd name="T49" fmla="*/ 144 h 889"/>
                <a:gd name="T50" fmla="*/ 0 w 706"/>
                <a:gd name="T51" fmla="*/ 258 h 889"/>
                <a:gd name="T52" fmla="*/ 45 w 706"/>
                <a:gd name="T53" fmla="*/ 308 h 889"/>
                <a:gd name="T54" fmla="*/ 47 w 706"/>
                <a:gd name="T55" fmla="*/ 300 h 889"/>
                <a:gd name="T56" fmla="*/ 45 w 706"/>
                <a:gd name="T57" fmla="*/ 308 h 889"/>
                <a:gd name="T58" fmla="*/ 96 w 706"/>
                <a:gd name="T59" fmla="*/ 317 h 889"/>
                <a:gd name="T60" fmla="*/ 273 w 706"/>
                <a:gd name="T61" fmla="*/ 240 h 889"/>
                <a:gd name="T62" fmla="*/ 529 w 706"/>
                <a:gd name="T63" fmla="*/ 151 h 889"/>
                <a:gd name="T64" fmla="*/ 644 w 706"/>
                <a:gd name="T65" fmla="*/ 161 h 889"/>
                <a:gd name="T66" fmla="*/ 695 w 706"/>
                <a:gd name="T67" fmla="*/ 144 h 889"/>
                <a:gd name="T68" fmla="*/ 706 w 706"/>
                <a:gd name="T69" fmla="*/ 122 h 889"/>
                <a:gd name="T70" fmla="*/ 661 w 706"/>
                <a:gd name="T71" fmla="*/ 66 h 889"/>
                <a:gd name="T72" fmla="*/ 430 w 706"/>
                <a:gd name="T73"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6" h="889">
                  <a:moveTo>
                    <a:pt x="302" y="650"/>
                  </a:moveTo>
                  <a:cubicBezTo>
                    <a:pt x="273" y="650"/>
                    <a:pt x="247" y="656"/>
                    <a:pt x="225" y="671"/>
                  </a:cubicBezTo>
                  <a:cubicBezTo>
                    <a:pt x="225" y="671"/>
                    <a:pt x="225" y="671"/>
                    <a:pt x="225" y="671"/>
                  </a:cubicBezTo>
                  <a:cubicBezTo>
                    <a:pt x="210" y="682"/>
                    <a:pt x="197" y="698"/>
                    <a:pt x="188" y="717"/>
                  </a:cubicBezTo>
                  <a:cubicBezTo>
                    <a:pt x="179" y="737"/>
                    <a:pt x="174" y="759"/>
                    <a:pt x="174" y="781"/>
                  </a:cubicBezTo>
                  <a:cubicBezTo>
                    <a:pt x="174" y="815"/>
                    <a:pt x="186" y="851"/>
                    <a:pt x="216" y="877"/>
                  </a:cubicBezTo>
                  <a:cubicBezTo>
                    <a:pt x="220" y="881"/>
                    <a:pt x="225" y="885"/>
                    <a:pt x="230" y="889"/>
                  </a:cubicBezTo>
                  <a:cubicBezTo>
                    <a:pt x="233" y="887"/>
                    <a:pt x="235" y="886"/>
                    <a:pt x="238" y="884"/>
                  </a:cubicBezTo>
                  <a:cubicBezTo>
                    <a:pt x="232" y="880"/>
                    <a:pt x="226" y="876"/>
                    <a:pt x="221" y="871"/>
                  </a:cubicBezTo>
                  <a:cubicBezTo>
                    <a:pt x="193" y="846"/>
                    <a:pt x="182" y="814"/>
                    <a:pt x="182" y="781"/>
                  </a:cubicBezTo>
                  <a:cubicBezTo>
                    <a:pt x="182" y="760"/>
                    <a:pt x="187" y="739"/>
                    <a:pt x="195" y="721"/>
                  </a:cubicBezTo>
                  <a:cubicBezTo>
                    <a:pt x="204" y="703"/>
                    <a:pt x="216" y="687"/>
                    <a:pt x="230" y="677"/>
                  </a:cubicBezTo>
                  <a:cubicBezTo>
                    <a:pt x="230" y="677"/>
                    <a:pt x="230" y="677"/>
                    <a:pt x="230" y="677"/>
                  </a:cubicBezTo>
                  <a:cubicBezTo>
                    <a:pt x="249" y="664"/>
                    <a:pt x="274" y="658"/>
                    <a:pt x="302" y="658"/>
                  </a:cubicBezTo>
                  <a:cubicBezTo>
                    <a:pt x="302" y="658"/>
                    <a:pt x="302" y="658"/>
                    <a:pt x="302" y="658"/>
                  </a:cubicBezTo>
                  <a:cubicBezTo>
                    <a:pt x="336" y="658"/>
                    <a:pt x="374" y="667"/>
                    <a:pt x="408" y="680"/>
                  </a:cubicBezTo>
                  <a:cubicBezTo>
                    <a:pt x="432" y="688"/>
                    <a:pt x="454" y="699"/>
                    <a:pt x="473" y="711"/>
                  </a:cubicBezTo>
                  <a:cubicBezTo>
                    <a:pt x="475" y="709"/>
                    <a:pt x="478" y="707"/>
                    <a:pt x="480" y="705"/>
                  </a:cubicBezTo>
                  <a:cubicBezTo>
                    <a:pt x="460" y="693"/>
                    <a:pt x="436" y="681"/>
                    <a:pt x="411" y="672"/>
                  </a:cubicBezTo>
                  <a:cubicBezTo>
                    <a:pt x="376" y="659"/>
                    <a:pt x="337" y="650"/>
                    <a:pt x="302" y="650"/>
                  </a:cubicBezTo>
                  <a:moveTo>
                    <a:pt x="47" y="300"/>
                  </a:moveTo>
                  <a:cubicBezTo>
                    <a:pt x="33" y="295"/>
                    <a:pt x="23" y="289"/>
                    <a:pt x="17" y="282"/>
                  </a:cubicBezTo>
                  <a:cubicBezTo>
                    <a:pt x="11" y="275"/>
                    <a:pt x="8" y="267"/>
                    <a:pt x="8" y="258"/>
                  </a:cubicBezTo>
                  <a:cubicBezTo>
                    <a:pt x="8" y="249"/>
                    <a:pt x="11" y="238"/>
                    <a:pt x="18" y="226"/>
                  </a:cubicBezTo>
                  <a:cubicBezTo>
                    <a:pt x="30" y="206"/>
                    <a:pt x="51" y="183"/>
                    <a:pt x="78" y="160"/>
                  </a:cubicBezTo>
                  <a:cubicBezTo>
                    <a:pt x="119" y="126"/>
                    <a:pt x="173" y="92"/>
                    <a:pt x="228" y="65"/>
                  </a:cubicBezTo>
                  <a:cubicBezTo>
                    <a:pt x="283" y="38"/>
                    <a:pt x="338" y="18"/>
                    <a:pt x="382" y="11"/>
                  </a:cubicBezTo>
                  <a:cubicBezTo>
                    <a:pt x="397" y="9"/>
                    <a:pt x="414" y="8"/>
                    <a:pt x="430" y="8"/>
                  </a:cubicBezTo>
                  <a:cubicBezTo>
                    <a:pt x="430" y="8"/>
                    <a:pt x="430" y="8"/>
                    <a:pt x="430" y="8"/>
                  </a:cubicBezTo>
                  <a:cubicBezTo>
                    <a:pt x="496" y="8"/>
                    <a:pt x="564" y="25"/>
                    <a:pt x="614" y="49"/>
                  </a:cubicBezTo>
                  <a:cubicBezTo>
                    <a:pt x="640" y="61"/>
                    <a:pt x="661" y="74"/>
                    <a:pt x="676" y="87"/>
                  </a:cubicBezTo>
                  <a:cubicBezTo>
                    <a:pt x="683" y="93"/>
                    <a:pt x="689" y="100"/>
                    <a:pt x="693" y="106"/>
                  </a:cubicBezTo>
                  <a:cubicBezTo>
                    <a:pt x="696" y="112"/>
                    <a:pt x="698" y="117"/>
                    <a:pt x="698" y="122"/>
                  </a:cubicBezTo>
                  <a:cubicBezTo>
                    <a:pt x="698" y="125"/>
                    <a:pt x="698" y="128"/>
                    <a:pt x="696" y="130"/>
                  </a:cubicBezTo>
                  <a:cubicBezTo>
                    <a:pt x="695" y="133"/>
                    <a:pt x="693" y="135"/>
                    <a:pt x="690" y="138"/>
                  </a:cubicBezTo>
                  <a:cubicBezTo>
                    <a:pt x="683" y="144"/>
                    <a:pt x="676" y="148"/>
                    <a:pt x="669" y="150"/>
                  </a:cubicBezTo>
                  <a:cubicBezTo>
                    <a:pt x="661" y="152"/>
                    <a:pt x="653" y="153"/>
                    <a:pt x="644" y="153"/>
                  </a:cubicBezTo>
                  <a:cubicBezTo>
                    <a:pt x="644" y="153"/>
                    <a:pt x="644" y="153"/>
                    <a:pt x="644" y="153"/>
                  </a:cubicBezTo>
                  <a:cubicBezTo>
                    <a:pt x="630" y="153"/>
                    <a:pt x="613" y="151"/>
                    <a:pt x="594" y="148"/>
                  </a:cubicBezTo>
                  <a:cubicBezTo>
                    <a:pt x="575" y="145"/>
                    <a:pt x="553" y="143"/>
                    <a:pt x="529" y="143"/>
                  </a:cubicBezTo>
                  <a:cubicBezTo>
                    <a:pt x="494" y="143"/>
                    <a:pt x="452" y="148"/>
                    <a:pt x="403" y="166"/>
                  </a:cubicBezTo>
                  <a:cubicBezTo>
                    <a:pt x="334" y="191"/>
                    <a:pt x="280" y="227"/>
                    <a:pt x="231" y="257"/>
                  </a:cubicBezTo>
                  <a:cubicBezTo>
                    <a:pt x="207" y="271"/>
                    <a:pt x="185" y="284"/>
                    <a:pt x="162" y="294"/>
                  </a:cubicBezTo>
                  <a:cubicBezTo>
                    <a:pt x="140" y="303"/>
                    <a:pt x="118" y="309"/>
                    <a:pt x="96" y="309"/>
                  </a:cubicBezTo>
                  <a:cubicBezTo>
                    <a:pt x="80" y="309"/>
                    <a:pt x="64" y="306"/>
                    <a:pt x="47" y="300"/>
                  </a:cubicBezTo>
                  <a:cubicBezTo>
                    <a:pt x="47" y="300"/>
                    <a:pt x="47" y="300"/>
                    <a:pt x="47" y="300"/>
                  </a:cubicBezTo>
                  <a:moveTo>
                    <a:pt x="430" y="0"/>
                  </a:moveTo>
                  <a:cubicBezTo>
                    <a:pt x="413" y="0"/>
                    <a:pt x="397" y="1"/>
                    <a:pt x="380" y="3"/>
                  </a:cubicBezTo>
                  <a:cubicBezTo>
                    <a:pt x="346" y="8"/>
                    <a:pt x="306" y="21"/>
                    <a:pt x="264" y="39"/>
                  </a:cubicBezTo>
                  <a:cubicBezTo>
                    <a:pt x="201" y="66"/>
                    <a:pt x="136" y="105"/>
                    <a:pt x="85" y="144"/>
                  </a:cubicBezTo>
                  <a:cubicBezTo>
                    <a:pt x="60" y="164"/>
                    <a:pt x="39" y="184"/>
                    <a:pt x="24" y="203"/>
                  </a:cubicBezTo>
                  <a:cubicBezTo>
                    <a:pt x="9" y="222"/>
                    <a:pt x="0" y="241"/>
                    <a:pt x="0" y="258"/>
                  </a:cubicBezTo>
                  <a:cubicBezTo>
                    <a:pt x="0" y="269"/>
                    <a:pt x="3" y="279"/>
                    <a:pt x="11" y="287"/>
                  </a:cubicBezTo>
                  <a:cubicBezTo>
                    <a:pt x="18" y="295"/>
                    <a:pt x="30" y="302"/>
                    <a:pt x="45" y="308"/>
                  </a:cubicBezTo>
                  <a:cubicBezTo>
                    <a:pt x="46" y="304"/>
                    <a:pt x="46" y="304"/>
                    <a:pt x="46" y="304"/>
                  </a:cubicBezTo>
                  <a:cubicBezTo>
                    <a:pt x="47" y="300"/>
                    <a:pt x="47" y="300"/>
                    <a:pt x="47" y="300"/>
                  </a:cubicBezTo>
                  <a:cubicBezTo>
                    <a:pt x="46" y="304"/>
                    <a:pt x="46" y="304"/>
                    <a:pt x="46" y="304"/>
                  </a:cubicBezTo>
                  <a:cubicBezTo>
                    <a:pt x="45" y="308"/>
                    <a:pt x="45" y="308"/>
                    <a:pt x="45" y="308"/>
                  </a:cubicBezTo>
                  <a:cubicBezTo>
                    <a:pt x="62" y="314"/>
                    <a:pt x="79" y="317"/>
                    <a:pt x="96" y="317"/>
                  </a:cubicBezTo>
                  <a:cubicBezTo>
                    <a:pt x="96" y="317"/>
                    <a:pt x="96" y="317"/>
                    <a:pt x="96" y="317"/>
                  </a:cubicBezTo>
                  <a:cubicBezTo>
                    <a:pt x="120" y="317"/>
                    <a:pt x="143" y="311"/>
                    <a:pt x="166" y="301"/>
                  </a:cubicBezTo>
                  <a:cubicBezTo>
                    <a:pt x="200" y="287"/>
                    <a:pt x="234" y="264"/>
                    <a:pt x="273" y="240"/>
                  </a:cubicBezTo>
                  <a:cubicBezTo>
                    <a:pt x="312" y="217"/>
                    <a:pt x="355" y="192"/>
                    <a:pt x="406" y="174"/>
                  </a:cubicBezTo>
                  <a:cubicBezTo>
                    <a:pt x="454" y="156"/>
                    <a:pt x="495" y="151"/>
                    <a:pt x="529" y="151"/>
                  </a:cubicBezTo>
                  <a:cubicBezTo>
                    <a:pt x="553" y="151"/>
                    <a:pt x="574" y="153"/>
                    <a:pt x="593" y="156"/>
                  </a:cubicBezTo>
                  <a:cubicBezTo>
                    <a:pt x="612" y="159"/>
                    <a:pt x="629" y="161"/>
                    <a:pt x="644" y="161"/>
                  </a:cubicBezTo>
                  <a:cubicBezTo>
                    <a:pt x="654" y="161"/>
                    <a:pt x="662" y="160"/>
                    <a:pt x="671" y="158"/>
                  </a:cubicBezTo>
                  <a:cubicBezTo>
                    <a:pt x="680" y="155"/>
                    <a:pt x="688" y="150"/>
                    <a:pt x="695" y="144"/>
                  </a:cubicBezTo>
                  <a:cubicBezTo>
                    <a:pt x="699" y="141"/>
                    <a:pt x="702" y="137"/>
                    <a:pt x="703" y="134"/>
                  </a:cubicBezTo>
                  <a:cubicBezTo>
                    <a:pt x="705" y="130"/>
                    <a:pt x="706" y="126"/>
                    <a:pt x="706" y="122"/>
                  </a:cubicBezTo>
                  <a:cubicBezTo>
                    <a:pt x="706" y="115"/>
                    <a:pt x="704" y="108"/>
                    <a:pt x="699" y="101"/>
                  </a:cubicBezTo>
                  <a:cubicBezTo>
                    <a:pt x="692" y="89"/>
                    <a:pt x="678" y="77"/>
                    <a:pt x="661" y="66"/>
                  </a:cubicBezTo>
                  <a:cubicBezTo>
                    <a:pt x="635" y="48"/>
                    <a:pt x="599" y="32"/>
                    <a:pt x="559" y="20"/>
                  </a:cubicBezTo>
                  <a:cubicBezTo>
                    <a:pt x="519" y="8"/>
                    <a:pt x="474" y="0"/>
                    <a:pt x="430"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4" name="Freeform 11"/>
            <p:cNvSpPr>
              <a:spLocks noEditPoints="1"/>
            </p:cNvSpPr>
            <p:nvPr userDrawn="1"/>
          </p:nvSpPr>
          <p:spPr bwMode="auto">
            <a:xfrm>
              <a:off x="9559925" y="3016251"/>
              <a:ext cx="7132638" cy="1008063"/>
            </a:xfrm>
            <a:custGeom>
              <a:avLst/>
              <a:gdLst>
                <a:gd name="T0" fmla="*/ 483 w 7262"/>
                <a:gd name="T1" fmla="*/ 880 h 1025"/>
                <a:gd name="T2" fmla="*/ 520 w 7262"/>
                <a:gd name="T3" fmla="*/ 994 h 1025"/>
                <a:gd name="T4" fmla="*/ 355 w 7262"/>
                <a:gd name="T5" fmla="*/ 835 h 1025"/>
                <a:gd name="T6" fmla="*/ 344 w 7262"/>
                <a:gd name="T7" fmla="*/ 999 h 1025"/>
                <a:gd name="T8" fmla="*/ 532 w 7262"/>
                <a:gd name="T9" fmla="*/ 911 h 1025"/>
                <a:gd name="T10" fmla="*/ 0 w 7262"/>
                <a:gd name="T11" fmla="*/ 796 h 1025"/>
                <a:gd name="T12" fmla="*/ 135 w 7262"/>
                <a:gd name="T13" fmla="*/ 822 h 1025"/>
                <a:gd name="T14" fmla="*/ 85 w 7262"/>
                <a:gd name="T15" fmla="*/ 969 h 1025"/>
                <a:gd name="T16" fmla="*/ 141 w 7262"/>
                <a:gd name="T17" fmla="*/ 962 h 1025"/>
                <a:gd name="T18" fmla="*/ 54 w 7262"/>
                <a:gd name="T19" fmla="*/ 779 h 1025"/>
                <a:gd name="T20" fmla="*/ 4862 w 7262"/>
                <a:gd name="T21" fmla="*/ 848 h 1025"/>
                <a:gd name="T22" fmla="*/ 4688 w 7262"/>
                <a:gd name="T23" fmla="*/ 833 h 1025"/>
                <a:gd name="T24" fmla="*/ 4731 w 7262"/>
                <a:gd name="T25" fmla="*/ 770 h 1025"/>
                <a:gd name="T26" fmla="*/ 4820 w 7262"/>
                <a:gd name="T27" fmla="*/ 910 h 1025"/>
                <a:gd name="T28" fmla="*/ 3265 w 7262"/>
                <a:gd name="T29" fmla="*/ 756 h 1025"/>
                <a:gd name="T30" fmla="*/ 3462 w 7262"/>
                <a:gd name="T31" fmla="*/ 848 h 1025"/>
                <a:gd name="T32" fmla="*/ 3219 w 7262"/>
                <a:gd name="T33" fmla="*/ 820 h 1025"/>
                <a:gd name="T34" fmla="*/ 3261 w 7262"/>
                <a:gd name="T35" fmla="*/ 749 h 1025"/>
                <a:gd name="T36" fmla="*/ 3274 w 7262"/>
                <a:gd name="T37" fmla="*/ 909 h 1025"/>
                <a:gd name="T38" fmla="*/ 3428 w 7262"/>
                <a:gd name="T39" fmla="*/ 781 h 1025"/>
                <a:gd name="T40" fmla="*/ 4421 w 7262"/>
                <a:gd name="T41" fmla="*/ 760 h 1025"/>
                <a:gd name="T42" fmla="*/ 4244 w 7262"/>
                <a:gd name="T43" fmla="*/ 807 h 1025"/>
                <a:gd name="T44" fmla="*/ 4259 w 7262"/>
                <a:gd name="T45" fmla="*/ 736 h 1025"/>
                <a:gd name="T46" fmla="*/ 4398 w 7262"/>
                <a:gd name="T47" fmla="*/ 838 h 1025"/>
                <a:gd name="T48" fmla="*/ 2810 w 7262"/>
                <a:gd name="T49" fmla="*/ 777 h 1025"/>
                <a:gd name="T50" fmla="*/ 3136 w 7262"/>
                <a:gd name="T51" fmla="*/ 914 h 1025"/>
                <a:gd name="T52" fmla="*/ 2785 w 7262"/>
                <a:gd name="T53" fmla="*/ 843 h 1025"/>
                <a:gd name="T54" fmla="*/ 2777 w 7262"/>
                <a:gd name="T55" fmla="*/ 851 h 1025"/>
                <a:gd name="T56" fmla="*/ 3161 w 7262"/>
                <a:gd name="T57" fmla="*/ 853 h 1025"/>
                <a:gd name="T58" fmla="*/ 4581 w 7262"/>
                <a:gd name="T59" fmla="*/ 568 h 1025"/>
                <a:gd name="T60" fmla="*/ 4610 w 7262"/>
                <a:gd name="T61" fmla="*/ 758 h 1025"/>
                <a:gd name="T62" fmla="*/ 4463 w 7262"/>
                <a:gd name="T63" fmla="*/ 631 h 1025"/>
                <a:gd name="T64" fmla="*/ 4468 w 7262"/>
                <a:gd name="T65" fmla="*/ 607 h 1025"/>
                <a:gd name="T66" fmla="*/ 4547 w 7262"/>
                <a:gd name="T67" fmla="*/ 784 h 1025"/>
                <a:gd name="T68" fmla="*/ 4699 w 7262"/>
                <a:gd name="T69" fmla="*/ 600 h 1025"/>
                <a:gd name="T70" fmla="*/ 5763 w 7262"/>
                <a:gd name="T71" fmla="*/ 475 h 1025"/>
                <a:gd name="T72" fmla="*/ 5871 w 7262"/>
                <a:gd name="T73" fmla="*/ 505 h 1025"/>
                <a:gd name="T74" fmla="*/ 5820 w 7262"/>
                <a:gd name="T75" fmla="*/ 668 h 1025"/>
                <a:gd name="T76" fmla="*/ 5529 w 7262"/>
                <a:gd name="T77" fmla="*/ 491 h 1025"/>
                <a:gd name="T78" fmla="*/ 5553 w 7262"/>
                <a:gd name="T79" fmla="*/ 435 h 1025"/>
                <a:gd name="T80" fmla="*/ 5668 w 7262"/>
                <a:gd name="T81" fmla="*/ 609 h 1025"/>
                <a:gd name="T82" fmla="*/ 6004 w 7262"/>
                <a:gd name="T83" fmla="*/ 595 h 1025"/>
                <a:gd name="T84" fmla="*/ 5775 w 7262"/>
                <a:gd name="T85" fmla="*/ 475 h 1025"/>
                <a:gd name="T86" fmla="*/ 5858 w 7262"/>
                <a:gd name="T87" fmla="*/ 175 h 1025"/>
                <a:gd name="T88" fmla="*/ 5839 w 7262"/>
                <a:gd name="T89" fmla="*/ 400 h 1025"/>
                <a:gd name="T90" fmla="*/ 5807 w 7262"/>
                <a:gd name="T91" fmla="*/ 186 h 1025"/>
                <a:gd name="T92" fmla="*/ 5742 w 7262"/>
                <a:gd name="T93" fmla="*/ 327 h 1025"/>
                <a:gd name="T94" fmla="*/ 5989 w 7262"/>
                <a:gd name="T95" fmla="*/ 291 h 1025"/>
                <a:gd name="T96" fmla="*/ 7234 w 7262"/>
                <a:gd name="T97" fmla="*/ 212 h 1025"/>
                <a:gd name="T98" fmla="*/ 6912 w 7262"/>
                <a:gd name="T99" fmla="*/ 69 h 1025"/>
                <a:gd name="T100" fmla="*/ 6958 w 7262"/>
                <a:gd name="T101" fmla="*/ 282 h 1025"/>
                <a:gd name="T102" fmla="*/ 6899 w 7262"/>
                <a:gd name="T103" fmla="*/ 69 h 1025"/>
                <a:gd name="T104" fmla="*/ 6779 w 7262"/>
                <a:gd name="T105" fmla="*/ 199 h 1025"/>
                <a:gd name="T106" fmla="*/ 7041 w 7262"/>
                <a:gd name="T107" fmla="*/ 271 h 1025"/>
                <a:gd name="T108" fmla="*/ 6287 w 7262"/>
                <a:gd name="T109" fmla="*/ 35 h 1025"/>
                <a:gd name="T110" fmla="*/ 6554 w 7262"/>
                <a:gd name="T111" fmla="*/ 222 h 1025"/>
                <a:gd name="T112" fmla="*/ 6252 w 7262"/>
                <a:gd name="T113" fmla="*/ 250 h 1025"/>
                <a:gd name="T114" fmla="*/ 6398 w 7262"/>
                <a:gd name="T115" fmla="*/ 0 h 1025"/>
                <a:gd name="T116" fmla="*/ 6290 w 7262"/>
                <a:gd name="T117" fmla="*/ 284 h 1025"/>
                <a:gd name="T118" fmla="*/ 6566 w 7262"/>
                <a:gd name="T119" fmla="*/ 22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2" h="1025">
                  <a:moveTo>
                    <a:pt x="258" y="913"/>
                  </a:moveTo>
                  <a:cubicBezTo>
                    <a:pt x="256" y="907"/>
                    <a:pt x="254" y="901"/>
                    <a:pt x="254" y="896"/>
                  </a:cubicBezTo>
                  <a:cubicBezTo>
                    <a:pt x="254" y="888"/>
                    <a:pt x="257" y="881"/>
                    <a:pt x="262" y="875"/>
                  </a:cubicBezTo>
                  <a:cubicBezTo>
                    <a:pt x="267" y="868"/>
                    <a:pt x="274" y="862"/>
                    <a:pt x="286" y="857"/>
                  </a:cubicBezTo>
                  <a:cubicBezTo>
                    <a:pt x="307" y="847"/>
                    <a:pt x="331" y="843"/>
                    <a:pt x="355" y="843"/>
                  </a:cubicBezTo>
                  <a:cubicBezTo>
                    <a:pt x="355" y="843"/>
                    <a:pt x="355" y="843"/>
                    <a:pt x="355" y="843"/>
                  </a:cubicBezTo>
                  <a:cubicBezTo>
                    <a:pt x="400" y="843"/>
                    <a:pt x="447" y="858"/>
                    <a:pt x="483" y="880"/>
                  </a:cubicBezTo>
                  <a:cubicBezTo>
                    <a:pt x="496" y="888"/>
                    <a:pt x="508" y="897"/>
                    <a:pt x="517" y="907"/>
                  </a:cubicBezTo>
                  <a:cubicBezTo>
                    <a:pt x="520" y="909"/>
                    <a:pt x="522" y="912"/>
                    <a:pt x="524" y="914"/>
                  </a:cubicBezTo>
                  <a:cubicBezTo>
                    <a:pt x="524" y="915"/>
                    <a:pt x="525" y="916"/>
                    <a:pt x="526" y="916"/>
                  </a:cubicBezTo>
                  <a:cubicBezTo>
                    <a:pt x="536" y="929"/>
                    <a:pt x="541" y="943"/>
                    <a:pt x="541" y="955"/>
                  </a:cubicBezTo>
                  <a:cubicBezTo>
                    <a:pt x="541" y="962"/>
                    <a:pt x="540" y="969"/>
                    <a:pt x="536" y="975"/>
                  </a:cubicBezTo>
                  <a:cubicBezTo>
                    <a:pt x="533" y="982"/>
                    <a:pt x="528" y="988"/>
                    <a:pt x="520" y="994"/>
                  </a:cubicBezTo>
                  <a:cubicBezTo>
                    <a:pt x="520" y="994"/>
                    <a:pt x="520" y="994"/>
                    <a:pt x="520" y="994"/>
                  </a:cubicBezTo>
                  <a:cubicBezTo>
                    <a:pt x="500" y="1010"/>
                    <a:pt x="475" y="1017"/>
                    <a:pt x="447" y="1017"/>
                  </a:cubicBezTo>
                  <a:cubicBezTo>
                    <a:pt x="447" y="1017"/>
                    <a:pt x="447" y="1017"/>
                    <a:pt x="447" y="1017"/>
                  </a:cubicBezTo>
                  <a:cubicBezTo>
                    <a:pt x="403" y="1017"/>
                    <a:pt x="355" y="999"/>
                    <a:pt x="317" y="975"/>
                  </a:cubicBezTo>
                  <a:cubicBezTo>
                    <a:pt x="299" y="963"/>
                    <a:pt x="283" y="949"/>
                    <a:pt x="272" y="935"/>
                  </a:cubicBezTo>
                  <a:cubicBezTo>
                    <a:pt x="268" y="931"/>
                    <a:pt x="265" y="926"/>
                    <a:pt x="262" y="922"/>
                  </a:cubicBezTo>
                  <a:cubicBezTo>
                    <a:pt x="261" y="919"/>
                    <a:pt x="259" y="916"/>
                    <a:pt x="258" y="913"/>
                  </a:cubicBezTo>
                  <a:moveTo>
                    <a:pt x="355" y="835"/>
                  </a:moveTo>
                  <a:cubicBezTo>
                    <a:pt x="330" y="835"/>
                    <a:pt x="305" y="840"/>
                    <a:pt x="283" y="850"/>
                  </a:cubicBezTo>
                  <a:cubicBezTo>
                    <a:pt x="270" y="855"/>
                    <a:pt x="261" y="862"/>
                    <a:pt x="255" y="870"/>
                  </a:cubicBezTo>
                  <a:cubicBezTo>
                    <a:pt x="249" y="878"/>
                    <a:pt x="246" y="886"/>
                    <a:pt x="246" y="896"/>
                  </a:cubicBezTo>
                  <a:cubicBezTo>
                    <a:pt x="246" y="901"/>
                    <a:pt x="247" y="907"/>
                    <a:pt x="250" y="913"/>
                  </a:cubicBezTo>
                  <a:cubicBezTo>
                    <a:pt x="250" y="916"/>
                    <a:pt x="252" y="919"/>
                    <a:pt x="253" y="921"/>
                  </a:cubicBezTo>
                  <a:cubicBezTo>
                    <a:pt x="256" y="928"/>
                    <a:pt x="260" y="934"/>
                    <a:pt x="265" y="940"/>
                  </a:cubicBezTo>
                  <a:cubicBezTo>
                    <a:pt x="283" y="962"/>
                    <a:pt x="311" y="983"/>
                    <a:pt x="344" y="999"/>
                  </a:cubicBezTo>
                  <a:cubicBezTo>
                    <a:pt x="376" y="1014"/>
                    <a:pt x="413" y="1025"/>
                    <a:pt x="447" y="1025"/>
                  </a:cubicBezTo>
                  <a:cubicBezTo>
                    <a:pt x="476" y="1025"/>
                    <a:pt x="503" y="1017"/>
                    <a:pt x="525" y="1000"/>
                  </a:cubicBezTo>
                  <a:cubicBezTo>
                    <a:pt x="525" y="1000"/>
                    <a:pt x="525" y="1000"/>
                    <a:pt x="525" y="1000"/>
                  </a:cubicBezTo>
                  <a:cubicBezTo>
                    <a:pt x="533" y="994"/>
                    <a:pt x="539" y="986"/>
                    <a:pt x="543" y="979"/>
                  </a:cubicBezTo>
                  <a:cubicBezTo>
                    <a:pt x="548" y="971"/>
                    <a:pt x="549" y="963"/>
                    <a:pt x="549" y="955"/>
                  </a:cubicBezTo>
                  <a:cubicBezTo>
                    <a:pt x="549" y="941"/>
                    <a:pt x="543" y="927"/>
                    <a:pt x="533" y="913"/>
                  </a:cubicBezTo>
                  <a:cubicBezTo>
                    <a:pt x="533" y="913"/>
                    <a:pt x="532" y="912"/>
                    <a:pt x="532" y="911"/>
                  </a:cubicBezTo>
                  <a:cubicBezTo>
                    <a:pt x="530" y="910"/>
                    <a:pt x="529" y="908"/>
                    <a:pt x="527" y="906"/>
                  </a:cubicBezTo>
                  <a:cubicBezTo>
                    <a:pt x="510" y="887"/>
                    <a:pt x="486" y="870"/>
                    <a:pt x="457" y="858"/>
                  </a:cubicBezTo>
                  <a:cubicBezTo>
                    <a:pt x="426" y="844"/>
                    <a:pt x="390" y="835"/>
                    <a:pt x="355" y="835"/>
                  </a:cubicBezTo>
                  <a:moveTo>
                    <a:pt x="54" y="779"/>
                  </a:moveTo>
                  <a:cubicBezTo>
                    <a:pt x="41" y="779"/>
                    <a:pt x="28" y="782"/>
                    <a:pt x="16" y="788"/>
                  </a:cubicBezTo>
                  <a:cubicBezTo>
                    <a:pt x="16" y="788"/>
                    <a:pt x="16" y="788"/>
                    <a:pt x="16" y="788"/>
                  </a:cubicBezTo>
                  <a:cubicBezTo>
                    <a:pt x="10" y="790"/>
                    <a:pt x="5" y="793"/>
                    <a:pt x="0" y="796"/>
                  </a:cubicBezTo>
                  <a:cubicBezTo>
                    <a:pt x="0" y="806"/>
                    <a:pt x="0" y="806"/>
                    <a:pt x="0" y="806"/>
                  </a:cubicBezTo>
                  <a:cubicBezTo>
                    <a:pt x="6" y="802"/>
                    <a:pt x="12" y="798"/>
                    <a:pt x="19" y="795"/>
                  </a:cubicBezTo>
                  <a:cubicBezTo>
                    <a:pt x="17" y="791"/>
                    <a:pt x="17" y="791"/>
                    <a:pt x="17" y="791"/>
                  </a:cubicBezTo>
                  <a:cubicBezTo>
                    <a:pt x="19" y="795"/>
                    <a:pt x="19" y="795"/>
                    <a:pt x="19" y="795"/>
                  </a:cubicBezTo>
                  <a:cubicBezTo>
                    <a:pt x="30" y="790"/>
                    <a:pt x="42" y="787"/>
                    <a:pt x="54" y="787"/>
                  </a:cubicBezTo>
                  <a:cubicBezTo>
                    <a:pt x="54" y="787"/>
                    <a:pt x="54" y="787"/>
                    <a:pt x="54" y="787"/>
                  </a:cubicBezTo>
                  <a:cubicBezTo>
                    <a:pt x="82" y="787"/>
                    <a:pt x="113" y="801"/>
                    <a:pt x="135" y="822"/>
                  </a:cubicBezTo>
                  <a:cubicBezTo>
                    <a:pt x="147" y="833"/>
                    <a:pt x="157" y="845"/>
                    <a:pt x="163" y="858"/>
                  </a:cubicBezTo>
                  <a:cubicBezTo>
                    <a:pt x="170" y="871"/>
                    <a:pt x="174" y="884"/>
                    <a:pt x="174" y="897"/>
                  </a:cubicBezTo>
                  <a:cubicBezTo>
                    <a:pt x="174" y="901"/>
                    <a:pt x="173" y="904"/>
                    <a:pt x="173" y="908"/>
                  </a:cubicBezTo>
                  <a:cubicBezTo>
                    <a:pt x="172" y="911"/>
                    <a:pt x="172" y="913"/>
                    <a:pt x="171" y="916"/>
                  </a:cubicBezTo>
                  <a:cubicBezTo>
                    <a:pt x="169" y="920"/>
                    <a:pt x="168" y="924"/>
                    <a:pt x="165" y="928"/>
                  </a:cubicBezTo>
                  <a:cubicBezTo>
                    <a:pt x="159" y="938"/>
                    <a:pt x="150" y="947"/>
                    <a:pt x="137" y="955"/>
                  </a:cubicBezTo>
                  <a:cubicBezTo>
                    <a:pt x="120" y="965"/>
                    <a:pt x="102" y="969"/>
                    <a:pt x="85" y="969"/>
                  </a:cubicBezTo>
                  <a:cubicBezTo>
                    <a:pt x="85" y="969"/>
                    <a:pt x="85" y="969"/>
                    <a:pt x="85" y="969"/>
                  </a:cubicBezTo>
                  <a:cubicBezTo>
                    <a:pt x="54" y="969"/>
                    <a:pt x="24" y="956"/>
                    <a:pt x="1" y="937"/>
                  </a:cubicBezTo>
                  <a:cubicBezTo>
                    <a:pt x="1" y="936"/>
                    <a:pt x="0" y="936"/>
                    <a:pt x="0" y="936"/>
                  </a:cubicBezTo>
                  <a:cubicBezTo>
                    <a:pt x="0" y="946"/>
                    <a:pt x="0" y="946"/>
                    <a:pt x="0" y="946"/>
                  </a:cubicBezTo>
                  <a:cubicBezTo>
                    <a:pt x="5" y="950"/>
                    <a:pt x="10" y="954"/>
                    <a:pt x="15" y="957"/>
                  </a:cubicBezTo>
                  <a:cubicBezTo>
                    <a:pt x="36" y="970"/>
                    <a:pt x="60" y="977"/>
                    <a:pt x="85" y="977"/>
                  </a:cubicBezTo>
                  <a:cubicBezTo>
                    <a:pt x="104" y="977"/>
                    <a:pt x="123" y="973"/>
                    <a:pt x="141" y="962"/>
                  </a:cubicBezTo>
                  <a:cubicBezTo>
                    <a:pt x="155" y="953"/>
                    <a:pt x="165" y="943"/>
                    <a:pt x="172" y="932"/>
                  </a:cubicBezTo>
                  <a:cubicBezTo>
                    <a:pt x="175" y="927"/>
                    <a:pt x="177" y="922"/>
                    <a:pt x="179" y="917"/>
                  </a:cubicBezTo>
                  <a:cubicBezTo>
                    <a:pt x="180" y="914"/>
                    <a:pt x="180" y="911"/>
                    <a:pt x="181" y="909"/>
                  </a:cubicBezTo>
                  <a:cubicBezTo>
                    <a:pt x="181" y="905"/>
                    <a:pt x="182" y="901"/>
                    <a:pt x="182" y="897"/>
                  </a:cubicBezTo>
                  <a:cubicBezTo>
                    <a:pt x="182" y="882"/>
                    <a:pt x="177" y="868"/>
                    <a:pt x="170" y="854"/>
                  </a:cubicBezTo>
                  <a:cubicBezTo>
                    <a:pt x="159" y="834"/>
                    <a:pt x="142" y="815"/>
                    <a:pt x="121" y="801"/>
                  </a:cubicBezTo>
                  <a:cubicBezTo>
                    <a:pt x="101" y="788"/>
                    <a:pt x="77" y="779"/>
                    <a:pt x="54" y="779"/>
                  </a:cubicBezTo>
                  <a:moveTo>
                    <a:pt x="4734" y="777"/>
                  </a:moveTo>
                  <a:cubicBezTo>
                    <a:pt x="4746" y="772"/>
                    <a:pt x="4759" y="770"/>
                    <a:pt x="4771" y="770"/>
                  </a:cubicBezTo>
                  <a:cubicBezTo>
                    <a:pt x="4771" y="770"/>
                    <a:pt x="4771" y="770"/>
                    <a:pt x="4771" y="770"/>
                  </a:cubicBezTo>
                  <a:cubicBezTo>
                    <a:pt x="4796" y="770"/>
                    <a:pt x="4819" y="780"/>
                    <a:pt x="4835" y="795"/>
                  </a:cubicBezTo>
                  <a:cubicBezTo>
                    <a:pt x="4836" y="795"/>
                    <a:pt x="4837" y="796"/>
                    <a:pt x="4838" y="797"/>
                  </a:cubicBezTo>
                  <a:cubicBezTo>
                    <a:pt x="4840" y="799"/>
                    <a:pt x="4842" y="801"/>
                    <a:pt x="4844" y="804"/>
                  </a:cubicBezTo>
                  <a:cubicBezTo>
                    <a:pt x="4855" y="817"/>
                    <a:pt x="4862" y="833"/>
                    <a:pt x="4862" y="848"/>
                  </a:cubicBezTo>
                  <a:cubicBezTo>
                    <a:pt x="4862" y="858"/>
                    <a:pt x="4858" y="869"/>
                    <a:pt x="4851" y="878"/>
                  </a:cubicBezTo>
                  <a:cubicBezTo>
                    <a:pt x="4844" y="887"/>
                    <a:pt x="4833" y="896"/>
                    <a:pt x="4817" y="902"/>
                  </a:cubicBezTo>
                  <a:cubicBezTo>
                    <a:pt x="4803" y="908"/>
                    <a:pt x="4790" y="910"/>
                    <a:pt x="4777" y="910"/>
                  </a:cubicBezTo>
                  <a:cubicBezTo>
                    <a:pt x="4777" y="910"/>
                    <a:pt x="4777" y="910"/>
                    <a:pt x="4777" y="910"/>
                  </a:cubicBezTo>
                  <a:cubicBezTo>
                    <a:pt x="4752" y="910"/>
                    <a:pt x="4730" y="900"/>
                    <a:pt x="4714" y="886"/>
                  </a:cubicBezTo>
                  <a:cubicBezTo>
                    <a:pt x="4699" y="873"/>
                    <a:pt x="4690" y="856"/>
                    <a:pt x="4689" y="839"/>
                  </a:cubicBezTo>
                  <a:cubicBezTo>
                    <a:pt x="4689" y="837"/>
                    <a:pt x="4688" y="835"/>
                    <a:pt x="4688" y="833"/>
                  </a:cubicBezTo>
                  <a:cubicBezTo>
                    <a:pt x="4688" y="832"/>
                    <a:pt x="4688" y="831"/>
                    <a:pt x="4689" y="831"/>
                  </a:cubicBezTo>
                  <a:cubicBezTo>
                    <a:pt x="4689" y="821"/>
                    <a:pt x="4692" y="811"/>
                    <a:pt x="4699" y="802"/>
                  </a:cubicBezTo>
                  <a:cubicBezTo>
                    <a:pt x="4706" y="792"/>
                    <a:pt x="4717" y="784"/>
                    <a:pt x="4734" y="777"/>
                  </a:cubicBezTo>
                  <a:cubicBezTo>
                    <a:pt x="4734" y="777"/>
                    <a:pt x="4734" y="777"/>
                    <a:pt x="4734" y="777"/>
                  </a:cubicBezTo>
                  <a:moveTo>
                    <a:pt x="4771" y="762"/>
                  </a:moveTo>
                  <a:cubicBezTo>
                    <a:pt x="4758" y="762"/>
                    <a:pt x="4744" y="764"/>
                    <a:pt x="4731" y="770"/>
                  </a:cubicBezTo>
                  <a:cubicBezTo>
                    <a:pt x="4731" y="770"/>
                    <a:pt x="4731" y="770"/>
                    <a:pt x="4731" y="770"/>
                  </a:cubicBezTo>
                  <a:cubicBezTo>
                    <a:pt x="4713" y="777"/>
                    <a:pt x="4701" y="786"/>
                    <a:pt x="4692" y="797"/>
                  </a:cubicBezTo>
                  <a:cubicBezTo>
                    <a:pt x="4684" y="808"/>
                    <a:pt x="4681" y="820"/>
                    <a:pt x="4680" y="832"/>
                  </a:cubicBezTo>
                  <a:cubicBezTo>
                    <a:pt x="4680" y="833"/>
                    <a:pt x="4680" y="833"/>
                    <a:pt x="4680" y="833"/>
                  </a:cubicBezTo>
                  <a:cubicBezTo>
                    <a:pt x="4680" y="836"/>
                    <a:pt x="4681" y="838"/>
                    <a:pt x="4681" y="840"/>
                  </a:cubicBezTo>
                  <a:cubicBezTo>
                    <a:pt x="4683" y="859"/>
                    <a:pt x="4693" y="877"/>
                    <a:pt x="4708" y="892"/>
                  </a:cubicBezTo>
                  <a:cubicBezTo>
                    <a:pt x="4726" y="907"/>
                    <a:pt x="4750" y="918"/>
                    <a:pt x="4777" y="918"/>
                  </a:cubicBezTo>
                  <a:cubicBezTo>
                    <a:pt x="4791" y="918"/>
                    <a:pt x="4805" y="916"/>
                    <a:pt x="4820" y="910"/>
                  </a:cubicBezTo>
                  <a:cubicBezTo>
                    <a:pt x="4837" y="903"/>
                    <a:pt x="4850" y="894"/>
                    <a:pt x="4858" y="883"/>
                  </a:cubicBezTo>
                  <a:cubicBezTo>
                    <a:pt x="4866" y="872"/>
                    <a:pt x="4870" y="860"/>
                    <a:pt x="4870" y="848"/>
                  </a:cubicBezTo>
                  <a:cubicBezTo>
                    <a:pt x="4870" y="831"/>
                    <a:pt x="4863" y="815"/>
                    <a:pt x="4852" y="802"/>
                  </a:cubicBezTo>
                  <a:cubicBezTo>
                    <a:pt x="4851" y="799"/>
                    <a:pt x="4849" y="797"/>
                    <a:pt x="4847" y="795"/>
                  </a:cubicBezTo>
                  <a:cubicBezTo>
                    <a:pt x="4845" y="793"/>
                    <a:pt x="4843" y="791"/>
                    <a:pt x="4841" y="789"/>
                  </a:cubicBezTo>
                  <a:cubicBezTo>
                    <a:pt x="4823" y="773"/>
                    <a:pt x="4798" y="762"/>
                    <a:pt x="4771" y="762"/>
                  </a:cubicBezTo>
                  <a:moveTo>
                    <a:pt x="3265" y="756"/>
                  </a:moveTo>
                  <a:cubicBezTo>
                    <a:pt x="3277" y="750"/>
                    <a:pt x="3292" y="746"/>
                    <a:pt x="3309" y="746"/>
                  </a:cubicBezTo>
                  <a:cubicBezTo>
                    <a:pt x="3309" y="746"/>
                    <a:pt x="3309" y="746"/>
                    <a:pt x="3309" y="746"/>
                  </a:cubicBezTo>
                  <a:cubicBezTo>
                    <a:pt x="3343" y="746"/>
                    <a:pt x="3381" y="759"/>
                    <a:pt x="3411" y="779"/>
                  </a:cubicBezTo>
                  <a:cubicBezTo>
                    <a:pt x="3413" y="780"/>
                    <a:pt x="3415" y="781"/>
                    <a:pt x="3417" y="782"/>
                  </a:cubicBezTo>
                  <a:cubicBezTo>
                    <a:pt x="3420" y="785"/>
                    <a:pt x="3423" y="787"/>
                    <a:pt x="3426" y="789"/>
                  </a:cubicBezTo>
                  <a:cubicBezTo>
                    <a:pt x="3435" y="796"/>
                    <a:pt x="3442" y="804"/>
                    <a:pt x="3448" y="811"/>
                  </a:cubicBezTo>
                  <a:cubicBezTo>
                    <a:pt x="3457" y="823"/>
                    <a:pt x="3462" y="836"/>
                    <a:pt x="3462" y="848"/>
                  </a:cubicBezTo>
                  <a:cubicBezTo>
                    <a:pt x="3462" y="857"/>
                    <a:pt x="3459" y="866"/>
                    <a:pt x="3453" y="875"/>
                  </a:cubicBezTo>
                  <a:cubicBezTo>
                    <a:pt x="3446" y="884"/>
                    <a:pt x="3436" y="893"/>
                    <a:pt x="3421" y="902"/>
                  </a:cubicBezTo>
                  <a:cubicBezTo>
                    <a:pt x="3398" y="915"/>
                    <a:pt x="3373" y="921"/>
                    <a:pt x="3350" y="921"/>
                  </a:cubicBezTo>
                  <a:cubicBezTo>
                    <a:pt x="3350" y="921"/>
                    <a:pt x="3350" y="921"/>
                    <a:pt x="3350" y="921"/>
                  </a:cubicBezTo>
                  <a:cubicBezTo>
                    <a:pt x="3315" y="921"/>
                    <a:pt x="3282" y="908"/>
                    <a:pt x="3258" y="889"/>
                  </a:cubicBezTo>
                  <a:cubicBezTo>
                    <a:pt x="3246" y="880"/>
                    <a:pt x="3236" y="868"/>
                    <a:pt x="3230" y="857"/>
                  </a:cubicBezTo>
                  <a:cubicBezTo>
                    <a:pt x="3223" y="845"/>
                    <a:pt x="3219" y="833"/>
                    <a:pt x="3219" y="820"/>
                  </a:cubicBezTo>
                  <a:cubicBezTo>
                    <a:pt x="3219" y="819"/>
                    <a:pt x="3219" y="817"/>
                    <a:pt x="3220" y="815"/>
                  </a:cubicBezTo>
                  <a:cubicBezTo>
                    <a:pt x="3220" y="812"/>
                    <a:pt x="3220" y="810"/>
                    <a:pt x="3221" y="807"/>
                  </a:cubicBezTo>
                  <a:cubicBezTo>
                    <a:pt x="3223" y="800"/>
                    <a:pt x="3225" y="793"/>
                    <a:pt x="3230" y="787"/>
                  </a:cubicBezTo>
                  <a:cubicBezTo>
                    <a:pt x="3237" y="776"/>
                    <a:pt x="3248" y="765"/>
                    <a:pt x="3265" y="756"/>
                  </a:cubicBezTo>
                  <a:cubicBezTo>
                    <a:pt x="3265" y="756"/>
                    <a:pt x="3265" y="756"/>
                    <a:pt x="3265" y="756"/>
                  </a:cubicBezTo>
                  <a:moveTo>
                    <a:pt x="3309" y="738"/>
                  </a:moveTo>
                  <a:cubicBezTo>
                    <a:pt x="3291" y="738"/>
                    <a:pt x="3275" y="742"/>
                    <a:pt x="3261" y="749"/>
                  </a:cubicBezTo>
                  <a:cubicBezTo>
                    <a:pt x="3261" y="749"/>
                    <a:pt x="3261" y="749"/>
                    <a:pt x="3261" y="749"/>
                  </a:cubicBezTo>
                  <a:cubicBezTo>
                    <a:pt x="3244" y="759"/>
                    <a:pt x="3231" y="770"/>
                    <a:pt x="3223" y="782"/>
                  </a:cubicBezTo>
                  <a:cubicBezTo>
                    <a:pt x="3218" y="790"/>
                    <a:pt x="3214" y="799"/>
                    <a:pt x="3213" y="808"/>
                  </a:cubicBezTo>
                  <a:cubicBezTo>
                    <a:pt x="3212" y="811"/>
                    <a:pt x="3212" y="813"/>
                    <a:pt x="3212" y="816"/>
                  </a:cubicBezTo>
                  <a:cubicBezTo>
                    <a:pt x="3211" y="817"/>
                    <a:pt x="3211" y="819"/>
                    <a:pt x="3211" y="820"/>
                  </a:cubicBezTo>
                  <a:cubicBezTo>
                    <a:pt x="3211" y="834"/>
                    <a:pt x="3216" y="848"/>
                    <a:pt x="3223" y="861"/>
                  </a:cubicBezTo>
                  <a:cubicBezTo>
                    <a:pt x="3234" y="880"/>
                    <a:pt x="3252" y="897"/>
                    <a:pt x="3274" y="909"/>
                  </a:cubicBezTo>
                  <a:cubicBezTo>
                    <a:pt x="3296" y="921"/>
                    <a:pt x="3322" y="929"/>
                    <a:pt x="3350" y="929"/>
                  </a:cubicBezTo>
                  <a:cubicBezTo>
                    <a:pt x="3374" y="929"/>
                    <a:pt x="3401" y="923"/>
                    <a:pt x="3425" y="909"/>
                  </a:cubicBezTo>
                  <a:cubicBezTo>
                    <a:pt x="3441" y="900"/>
                    <a:pt x="3452" y="890"/>
                    <a:pt x="3459" y="880"/>
                  </a:cubicBezTo>
                  <a:cubicBezTo>
                    <a:pt x="3467" y="870"/>
                    <a:pt x="3470" y="859"/>
                    <a:pt x="3470" y="848"/>
                  </a:cubicBezTo>
                  <a:cubicBezTo>
                    <a:pt x="3470" y="834"/>
                    <a:pt x="3464" y="820"/>
                    <a:pt x="3454" y="807"/>
                  </a:cubicBezTo>
                  <a:cubicBezTo>
                    <a:pt x="3449" y="800"/>
                    <a:pt x="3443" y="794"/>
                    <a:pt x="3437" y="788"/>
                  </a:cubicBezTo>
                  <a:cubicBezTo>
                    <a:pt x="3434" y="785"/>
                    <a:pt x="3431" y="783"/>
                    <a:pt x="3428" y="781"/>
                  </a:cubicBezTo>
                  <a:cubicBezTo>
                    <a:pt x="3417" y="772"/>
                    <a:pt x="3404" y="765"/>
                    <a:pt x="3391" y="758"/>
                  </a:cubicBezTo>
                  <a:cubicBezTo>
                    <a:pt x="3365" y="746"/>
                    <a:pt x="3336" y="738"/>
                    <a:pt x="3309" y="738"/>
                  </a:cubicBezTo>
                  <a:moveTo>
                    <a:pt x="4263" y="743"/>
                  </a:moveTo>
                  <a:cubicBezTo>
                    <a:pt x="4288" y="729"/>
                    <a:pt x="4314" y="723"/>
                    <a:pt x="4337" y="723"/>
                  </a:cubicBezTo>
                  <a:cubicBezTo>
                    <a:pt x="4337" y="723"/>
                    <a:pt x="4337" y="723"/>
                    <a:pt x="4337" y="723"/>
                  </a:cubicBezTo>
                  <a:cubicBezTo>
                    <a:pt x="4362" y="723"/>
                    <a:pt x="4385" y="730"/>
                    <a:pt x="4402" y="741"/>
                  </a:cubicBezTo>
                  <a:cubicBezTo>
                    <a:pt x="4410" y="746"/>
                    <a:pt x="4416" y="753"/>
                    <a:pt x="4421" y="760"/>
                  </a:cubicBezTo>
                  <a:cubicBezTo>
                    <a:pt x="4425" y="767"/>
                    <a:pt x="4427" y="774"/>
                    <a:pt x="4427" y="782"/>
                  </a:cubicBezTo>
                  <a:cubicBezTo>
                    <a:pt x="4427" y="789"/>
                    <a:pt x="4425" y="798"/>
                    <a:pt x="4420" y="806"/>
                  </a:cubicBezTo>
                  <a:cubicBezTo>
                    <a:pt x="4414" y="814"/>
                    <a:pt x="4406" y="823"/>
                    <a:pt x="4394" y="831"/>
                  </a:cubicBezTo>
                  <a:cubicBezTo>
                    <a:pt x="4373" y="846"/>
                    <a:pt x="4351" y="852"/>
                    <a:pt x="4330" y="852"/>
                  </a:cubicBezTo>
                  <a:cubicBezTo>
                    <a:pt x="4330" y="852"/>
                    <a:pt x="4330" y="852"/>
                    <a:pt x="4330" y="852"/>
                  </a:cubicBezTo>
                  <a:cubicBezTo>
                    <a:pt x="4305" y="852"/>
                    <a:pt x="4281" y="843"/>
                    <a:pt x="4264" y="829"/>
                  </a:cubicBezTo>
                  <a:cubicBezTo>
                    <a:pt x="4256" y="823"/>
                    <a:pt x="4249" y="815"/>
                    <a:pt x="4244" y="807"/>
                  </a:cubicBezTo>
                  <a:cubicBezTo>
                    <a:pt x="4239" y="799"/>
                    <a:pt x="4237" y="790"/>
                    <a:pt x="4237" y="782"/>
                  </a:cubicBezTo>
                  <a:cubicBezTo>
                    <a:pt x="4237" y="775"/>
                    <a:pt x="4239" y="768"/>
                    <a:pt x="4243" y="762"/>
                  </a:cubicBezTo>
                  <a:cubicBezTo>
                    <a:pt x="4247" y="755"/>
                    <a:pt x="4254" y="749"/>
                    <a:pt x="4263" y="743"/>
                  </a:cubicBezTo>
                  <a:cubicBezTo>
                    <a:pt x="4263" y="743"/>
                    <a:pt x="4263" y="743"/>
                    <a:pt x="4263" y="743"/>
                  </a:cubicBezTo>
                  <a:moveTo>
                    <a:pt x="4337" y="715"/>
                  </a:moveTo>
                  <a:cubicBezTo>
                    <a:pt x="4312" y="715"/>
                    <a:pt x="4285" y="722"/>
                    <a:pt x="4259" y="736"/>
                  </a:cubicBezTo>
                  <a:cubicBezTo>
                    <a:pt x="4259" y="736"/>
                    <a:pt x="4259" y="736"/>
                    <a:pt x="4259" y="736"/>
                  </a:cubicBezTo>
                  <a:cubicBezTo>
                    <a:pt x="4249" y="742"/>
                    <a:pt x="4241" y="749"/>
                    <a:pt x="4236" y="757"/>
                  </a:cubicBezTo>
                  <a:cubicBezTo>
                    <a:pt x="4231" y="765"/>
                    <a:pt x="4229" y="774"/>
                    <a:pt x="4229" y="782"/>
                  </a:cubicBezTo>
                  <a:cubicBezTo>
                    <a:pt x="4229" y="792"/>
                    <a:pt x="4232" y="802"/>
                    <a:pt x="4237" y="811"/>
                  </a:cubicBezTo>
                  <a:cubicBezTo>
                    <a:pt x="4245" y="824"/>
                    <a:pt x="4258" y="837"/>
                    <a:pt x="4274" y="846"/>
                  </a:cubicBezTo>
                  <a:cubicBezTo>
                    <a:pt x="4291" y="854"/>
                    <a:pt x="4310" y="860"/>
                    <a:pt x="4330" y="860"/>
                  </a:cubicBezTo>
                  <a:cubicBezTo>
                    <a:pt x="4330" y="860"/>
                    <a:pt x="4330" y="860"/>
                    <a:pt x="4330" y="860"/>
                  </a:cubicBezTo>
                  <a:cubicBezTo>
                    <a:pt x="4353" y="860"/>
                    <a:pt x="4376" y="854"/>
                    <a:pt x="4398" y="838"/>
                  </a:cubicBezTo>
                  <a:cubicBezTo>
                    <a:pt x="4411" y="829"/>
                    <a:pt x="4420" y="820"/>
                    <a:pt x="4426" y="810"/>
                  </a:cubicBezTo>
                  <a:cubicBezTo>
                    <a:pt x="4432" y="801"/>
                    <a:pt x="4435" y="791"/>
                    <a:pt x="4435" y="782"/>
                  </a:cubicBezTo>
                  <a:cubicBezTo>
                    <a:pt x="4435" y="772"/>
                    <a:pt x="4432" y="763"/>
                    <a:pt x="4427" y="755"/>
                  </a:cubicBezTo>
                  <a:cubicBezTo>
                    <a:pt x="4420" y="743"/>
                    <a:pt x="4407" y="733"/>
                    <a:pt x="4391" y="726"/>
                  </a:cubicBezTo>
                  <a:cubicBezTo>
                    <a:pt x="4376" y="719"/>
                    <a:pt x="4357" y="715"/>
                    <a:pt x="4337" y="715"/>
                  </a:cubicBezTo>
                  <a:moveTo>
                    <a:pt x="2785" y="843"/>
                  </a:moveTo>
                  <a:cubicBezTo>
                    <a:pt x="2786" y="821"/>
                    <a:pt x="2794" y="798"/>
                    <a:pt x="2810" y="777"/>
                  </a:cubicBezTo>
                  <a:cubicBezTo>
                    <a:pt x="2827" y="755"/>
                    <a:pt x="2854" y="734"/>
                    <a:pt x="2891" y="717"/>
                  </a:cubicBezTo>
                  <a:cubicBezTo>
                    <a:pt x="2925" y="703"/>
                    <a:pt x="2956" y="696"/>
                    <a:pt x="2985" y="696"/>
                  </a:cubicBezTo>
                  <a:cubicBezTo>
                    <a:pt x="3036" y="696"/>
                    <a:pt x="3078" y="717"/>
                    <a:pt x="3107" y="747"/>
                  </a:cubicBezTo>
                  <a:cubicBezTo>
                    <a:pt x="3127" y="767"/>
                    <a:pt x="3140" y="790"/>
                    <a:pt x="3147" y="815"/>
                  </a:cubicBezTo>
                  <a:cubicBezTo>
                    <a:pt x="3148" y="818"/>
                    <a:pt x="3149" y="820"/>
                    <a:pt x="3149" y="823"/>
                  </a:cubicBezTo>
                  <a:cubicBezTo>
                    <a:pt x="3152" y="833"/>
                    <a:pt x="3153" y="843"/>
                    <a:pt x="3153" y="853"/>
                  </a:cubicBezTo>
                  <a:cubicBezTo>
                    <a:pt x="3153" y="875"/>
                    <a:pt x="3148" y="895"/>
                    <a:pt x="3136" y="914"/>
                  </a:cubicBezTo>
                  <a:cubicBezTo>
                    <a:pt x="3125" y="932"/>
                    <a:pt x="3108" y="947"/>
                    <a:pt x="3083" y="958"/>
                  </a:cubicBezTo>
                  <a:cubicBezTo>
                    <a:pt x="3083" y="958"/>
                    <a:pt x="3083" y="958"/>
                    <a:pt x="3083" y="958"/>
                  </a:cubicBezTo>
                  <a:cubicBezTo>
                    <a:pt x="3038" y="978"/>
                    <a:pt x="2996" y="986"/>
                    <a:pt x="2959" y="986"/>
                  </a:cubicBezTo>
                  <a:cubicBezTo>
                    <a:pt x="2906" y="986"/>
                    <a:pt x="2862" y="970"/>
                    <a:pt x="2832" y="944"/>
                  </a:cubicBezTo>
                  <a:cubicBezTo>
                    <a:pt x="2803" y="919"/>
                    <a:pt x="2786" y="885"/>
                    <a:pt x="2785" y="851"/>
                  </a:cubicBezTo>
                  <a:cubicBezTo>
                    <a:pt x="2785" y="850"/>
                    <a:pt x="2785" y="849"/>
                    <a:pt x="2785" y="848"/>
                  </a:cubicBezTo>
                  <a:cubicBezTo>
                    <a:pt x="2785" y="847"/>
                    <a:pt x="2785" y="845"/>
                    <a:pt x="2785" y="843"/>
                  </a:cubicBezTo>
                  <a:moveTo>
                    <a:pt x="2985" y="688"/>
                  </a:moveTo>
                  <a:cubicBezTo>
                    <a:pt x="2985" y="688"/>
                    <a:pt x="2985" y="688"/>
                    <a:pt x="2985" y="688"/>
                  </a:cubicBezTo>
                  <a:cubicBezTo>
                    <a:pt x="2955" y="688"/>
                    <a:pt x="2923" y="695"/>
                    <a:pt x="2888" y="710"/>
                  </a:cubicBezTo>
                  <a:cubicBezTo>
                    <a:pt x="2849" y="727"/>
                    <a:pt x="2822" y="749"/>
                    <a:pt x="2803" y="773"/>
                  </a:cubicBezTo>
                  <a:cubicBezTo>
                    <a:pt x="2787" y="795"/>
                    <a:pt x="2778" y="819"/>
                    <a:pt x="2777" y="843"/>
                  </a:cubicBezTo>
                  <a:cubicBezTo>
                    <a:pt x="2777" y="845"/>
                    <a:pt x="2777" y="847"/>
                    <a:pt x="2777" y="848"/>
                  </a:cubicBezTo>
                  <a:cubicBezTo>
                    <a:pt x="2777" y="849"/>
                    <a:pt x="2777" y="850"/>
                    <a:pt x="2777" y="851"/>
                  </a:cubicBezTo>
                  <a:cubicBezTo>
                    <a:pt x="2778" y="888"/>
                    <a:pt x="2796" y="924"/>
                    <a:pt x="2827" y="950"/>
                  </a:cubicBezTo>
                  <a:cubicBezTo>
                    <a:pt x="2859" y="977"/>
                    <a:pt x="2904" y="994"/>
                    <a:pt x="2958" y="994"/>
                  </a:cubicBezTo>
                  <a:cubicBezTo>
                    <a:pt x="2958" y="994"/>
                    <a:pt x="2959" y="994"/>
                    <a:pt x="2959" y="994"/>
                  </a:cubicBezTo>
                  <a:cubicBezTo>
                    <a:pt x="2997" y="994"/>
                    <a:pt x="3040" y="986"/>
                    <a:pt x="3086" y="965"/>
                  </a:cubicBezTo>
                  <a:cubicBezTo>
                    <a:pt x="3086" y="965"/>
                    <a:pt x="3086" y="965"/>
                    <a:pt x="3086" y="965"/>
                  </a:cubicBezTo>
                  <a:cubicBezTo>
                    <a:pt x="3112" y="954"/>
                    <a:pt x="3131" y="937"/>
                    <a:pt x="3143" y="918"/>
                  </a:cubicBezTo>
                  <a:cubicBezTo>
                    <a:pt x="3155" y="898"/>
                    <a:pt x="3161" y="876"/>
                    <a:pt x="3161" y="853"/>
                  </a:cubicBezTo>
                  <a:cubicBezTo>
                    <a:pt x="3161" y="843"/>
                    <a:pt x="3160" y="832"/>
                    <a:pt x="3157" y="822"/>
                  </a:cubicBezTo>
                  <a:cubicBezTo>
                    <a:pt x="3157" y="819"/>
                    <a:pt x="3156" y="817"/>
                    <a:pt x="3155" y="814"/>
                  </a:cubicBezTo>
                  <a:cubicBezTo>
                    <a:pt x="3148" y="788"/>
                    <a:pt x="3134" y="762"/>
                    <a:pt x="3113" y="741"/>
                  </a:cubicBezTo>
                  <a:cubicBezTo>
                    <a:pt x="3082" y="710"/>
                    <a:pt x="3038" y="688"/>
                    <a:pt x="2985" y="688"/>
                  </a:cubicBezTo>
                  <a:moveTo>
                    <a:pt x="4541" y="573"/>
                  </a:moveTo>
                  <a:cubicBezTo>
                    <a:pt x="4554" y="569"/>
                    <a:pt x="4567" y="568"/>
                    <a:pt x="4581" y="568"/>
                  </a:cubicBezTo>
                  <a:cubicBezTo>
                    <a:pt x="4581" y="568"/>
                    <a:pt x="4581" y="568"/>
                    <a:pt x="4581" y="568"/>
                  </a:cubicBezTo>
                  <a:cubicBezTo>
                    <a:pt x="4615" y="568"/>
                    <a:pt x="4649" y="577"/>
                    <a:pt x="4674" y="592"/>
                  </a:cubicBezTo>
                  <a:cubicBezTo>
                    <a:pt x="4679" y="595"/>
                    <a:pt x="4684" y="599"/>
                    <a:pt x="4688" y="602"/>
                  </a:cubicBezTo>
                  <a:cubicBezTo>
                    <a:pt x="4691" y="604"/>
                    <a:pt x="4694" y="607"/>
                    <a:pt x="4696" y="609"/>
                  </a:cubicBezTo>
                  <a:cubicBezTo>
                    <a:pt x="4699" y="612"/>
                    <a:pt x="4702" y="615"/>
                    <a:pt x="4704" y="618"/>
                  </a:cubicBezTo>
                  <a:cubicBezTo>
                    <a:pt x="4711" y="628"/>
                    <a:pt x="4715" y="638"/>
                    <a:pt x="4715" y="649"/>
                  </a:cubicBezTo>
                  <a:cubicBezTo>
                    <a:pt x="4715" y="663"/>
                    <a:pt x="4709" y="678"/>
                    <a:pt x="4692" y="693"/>
                  </a:cubicBezTo>
                  <a:cubicBezTo>
                    <a:pt x="4658" y="724"/>
                    <a:pt x="4632" y="745"/>
                    <a:pt x="4610" y="758"/>
                  </a:cubicBezTo>
                  <a:cubicBezTo>
                    <a:pt x="4588" y="771"/>
                    <a:pt x="4569" y="776"/>
                    <a:pt x="4547" y="776"/>
                  </a:cubicBezTo>
                  <a:cubicBezTo>
                    <a:pt x="4538" y="776"/>
                    <a:pt x="4529" y="775"/>
                    <a:pt x="4519" y="773"/>
                  </a:cubicBezTo>
                  <a:cubicBezTo>
                    <a:pt x="4511" y="772"/>
                    <a:pt x="4503" y="769"/>
                    <a:pt x="4496" y="763"/>
                  </a:cubicBezTo>
                  <a:cubicBezTo>
                    <a:pt x="4485" y="754"/>
                    <a:pt x="4475" y="740"/>
                    <a:pt x="4468" y="724"/>
                  </a:cubicBezTo>
                  <a:cubicBezTo>
                    <a:pt x="4460" y="707"/>
                    <a:pt x="4456" y="689"/>
                    <a:pt x="4456" y="670"/>
                  </a:cubicBezTo>
                  <a:cubicBezTo>
                    <a:pt x="4456" y="660"/>
                    <a:pt x="4457" y="650"/>
                    <a:pt x="4460" y="640"/>
                  </a:cubicBezTo>
                  <a:cubicBezTo>
                    <a:pt x="4461" y="637"/>
                    <a:pt x="4462" y="634"/>
                    <a:pt x="4463" y="631"/>
                  </a:cubicBezTo>
                  <a:cubicBezTo>
                    <a:pt x="4466" y="625"/>
                    <a:pt x="4470" y="618"/>
                    <a:pt x="4475" y="612"/>
                  </a:cubicBezTo>
                  <a:cubicBezTo>
                    <a:pt x="4488" y="595"/>
                    <a:pt x="4509" y="581"/>
                    <a:pt x="4541" y="573"/>
                  </a:cubicBezTo>
                  <a:cubicBezTo>
                    <a:pt x="4541" y="573"/>
                    <a:pt x="4541" y="573"/>
                    <a:pt x="4541" y="573"/>
                  </a:cubicBezTo>
                  <a:moveTo>
                    <a:pt x="4581" y="560"/>
                  </a:moveTo>
                  <a:cubicBezTo>
                    <a:pt x="4567" y="560"/>
                    <a:pt x="4552" y="561"/>
                    <a:pt x="4539" y="565"/>
                  </a:cubicBezTo>
                  <a:cubicBezTo>
                    <a:pt x="4539" y="565"/>
                    <a:pt x="4539" y="565"/>
                    <a:pt x="4539" y="565"/>
                  </a:cubicBezTo>
                  <a:cubicBezTo>
                    <a:pt x="4506" y="573"/>
                    <a:pt x="4483" y="588"/>
                    <a:pt x="4468" y="607"/>
                  </a:cubicBezTo>
                  <a:cubicBezTo>
                    <a:pt x="4462" y="615"/>
                    <a:pt x="4458" y="624"/>
                    <a:pt x="4454" y="633"/>
                  </a:cubicBezTo>
                  <a:cubicBezTo>
                    <a:pt x="4453" y="635"/>
                    <a:pt x="4453" y="638"/>
                    <a:pt x="4452" y="641"/>
                  </a:cubicBezTo>
                  <a:cubicBezTo>
                    <a:pt x="4449" y="651"/>
                    <a:pt x="4448" y="661"/>
                    <a:pt x="4448" y="670"/>
                  </a:cubicBezTo>
                  <a:cubicBezTo>
                    <a:pt x="4448" y="697"/>
                    <a:pt x="4456" y="723"/>
                    <a:pt x="4469" y="743"/>
                  </a:cubicBezTo>
                  <a:cubicBezTo>
                    <a:pt x="4475" y="753"/>
                    <a:pt x="4483" y="762"/>
                    <a:pt x="4491" y="769"/>
                  </a:cubicBezTo>
                  <a:cubicBezTo>
                    <a:pt x="4499" y="775"/>
                    <a:pt x="4508" y="780"/>
                    <a:pt x="4517" y="781"/>
                  </a:cubicBezTo>
                  <a:cubicBezTo>
                    <a:pt x="4528" y="783"/>
                    <a:pt x="4537" y="784"/>
                    <a:pt x="4547" y="784"/>
                  </a:cubicBezTo>
                  <a:cubicBezTo>
                    <a:pt x="4547" y="784"/>
                    <a:pt x="4547" y="784"/>
                    <a:pt x="4547" y="784"/>
                  </a:cubicBezTo>
                  <a:cubicBezTo>
                    <a:pt x="4570" y="784"/>
                    <a:pt x="4591" y="778"/>
                    <a:pt x="4614" y="765"/>
                  </a:cubicBezTo>
                  <a:cubicBezTo>
                    <a:pt x="4637" y="751"/>
                    <a:pt x="4663" y="730"/>
                    <a:pt x="4697" y="699"/>
                  </a:cubicBezTo>
                  <a:cubicBezTo>
                    <a:pt x="4715" y="683"/>
                    <a:pt x="4723" y="665"/>
                    <a:pt x="4723" y="649"/>
                  </a:cubicBezTo>
                  <a:cubicBezTo>
                    <a:pt x="4723" y="636"/>
                    <a:pt x="4719" y="624"/>
                    <a:pt x="4711" y="614"/>
                  </a:cubicBezTo>
                  <a:cubicBezTo>
                    <a:pt x="4709" y="611"/>
                    <a:pt x="4708" y="609"/>
                    <a:pt x="4706" y="607"/>
                  </a:cubicBezTo>
                  <a:cubicBezTo>
                    <a:pt x="4704" y="605"/>
                    <a:pt x="4701" y="603"/>
                    <a:pt x="4699" y="600"/>
                  </a:cubicBezTo>
                  <a:cubicBezTo>
                    <a:pt x="4687" y="590"/>
                    <a:pt x="4673" y="582"/>
                    <a:pt x="4657" y="575"/>
                  </a:cubicBezTo>
                  <a:cubicBezTo>
                    <a:pt x="4634" y="565"/>
                    <a:pt x="4608" y="560"/>
                    <a:pt x="4581" y="560"/>
                  </a:cubicBezTo>
                  <a:moveTo>
                    <a:pt x="5557" y="442"/>
                  </a:moveTo>
                  <a:cubicBezTo>
                    <a:pt x="5595" y="416"/>
                    <a:pt x="5625" y="407"/>
                    <a:pt x="5649" y="407"/>
                  </a:cubicBezTo>
                  <a:cubicBezTo>
                    <a:pt x="5669" y="407"/>
                    <a:pt x="5685" y="413"/>
                    <a:pt x="5700" y="422"/>
                  </a:cubicBezTo>
                  <a:cubicBezTo>
                    <a:pt x="5722" y="435"/>
                    <a:pt x="5740" y="455"/>
                    <a:pt x="5760" y="472"/>
                  </a:cubicBezTo>
                  <a:cubicBezTo>
                    <a:pt x="5761" y="473"/>
                    <a:pt x="5762" y="474"/>
                    <a:pt x="5763" y="475"/>
                  </a:cubicBezTo>
                  <a:cubicBezTo>
                    <a:pt x="5764" y="476"/>
                    <a:pt x="5765" y="477"/>
                    <a:pt x="5766" y="478"/>
                  </a:cubicBezTo>
                  <a:cubicBezTo>
                    <a:pt x="5776" y="486"/>
                    <a:pt x="5785" y="493"/>
                    <a:pt x="5796" y="498"/>
                  </a:cubicBezTo>
                  <a:cubicBezTo>
                    <a:pt x="5808" y="504"/>
                    <a:pt x="5821" y="508"/>
                    <a:pt x="5836" y="508"/>
                  </a:cubicBezTo>
                  <a:cubicBezTo>
                    <a:pt x="5836" y="508"/>
                    <a:pt x="5836" y="508"/>
                    <a:pt x="5836" y="508"/>
                  </a:cubicBezTo>
                  <a:cubicBezTo>
                    <a:pt x="5841" y="508"/>
                    <a:pt x="5845" y="508"/>
                    <a:pt x="5850" y="507"/>
                  </a:cubicBezTo>
                  <a:cubicBezTo>
                    <a:pt x="5857" y="506"/>
                    <a:pt x="5864" y="505"/>
                    <a:pt x="5871" y="505"/>
                  </a:cubicBezTo>
                  <a:cubicBezTo>
                    <a:pt x="5871" y="505"/>
                    <a:pt x="5871" y="505"/>
                    <a:pt x="5871" y="505"/>
                  </a:cubicBezTo>
                  <a:cubicBezTo>
                    <a:pt x="5904" y="505"/>
                    <a:pt x="5936" y="517"/>
                    <a:pt x="5959" y="533"/>
                  </a:cubicBezTo>
                  <a:cubicBezTo>
                    <a:pt x="5970" y="542"/>
                    <a:pt x="5980" y="552"/>
                    <a:pt x="5986" y="562"/>
                  </a:cubicBezTo>
                  <a:cubicBezTo>
                    <a:pt x="5992" y="573"/>
                    <a:pt x="5996" y="584"/>
                    <a:pt x="5996" y="595"/>
                  </a:cubicBezTo>
                  <a:cubicBezTo>
                    <a:pt x="5996" y="606"/>
                    <a:pt x="5992" y="618"/>
                    <a:pt x="5983" y="629"/>
                  </a:cubicBezTo>
                  <a:cubicBezTo>
                    <a:pt x="5974" y="641"/>
                    <a:pt x="5959" y="652"/>
                    <a:pt x="5938" y="661"/>
                  </a:cubicBezTo>
                  <a:cubicBezTo>
                    <a:pt x="5911" y="674"/>
                    <a:pt x="5888" y="679"/>
                    <a:pt x="5869" y="679"/>
                  </a:cubicBezTo>
                  <a:cubicBezTo>
                    <a:pt x="5850" y="679"/>
                    <a:pt x="5835" y="674"/>
                    <a:pt x="5820" y="668"/>
                  </a:cubicBezTo>
                  <a:cubicBezTo>
                    <a:pt x="5797" y="658"/>
                    <a:pt x="5777" y="642"/>
                    <a:pt x="5753" y="629"/>
                  </a:cubicBezTo>
                  <a:cubicBezTo>
                    <a:pt x="5730" y="615"/>
                    <a:pt x="5703" y="603"/>
                    <a:pt x="5669" y="601"/>
                  </a:cubicBezTo>
                  <a:cubicBezTo>
                    <a:pt x="5631" y="598"/>
                    <a:pt x="5597" y="584"/>
                    <a:pt x="5573" y="565"/>
                  </a:cubicBezTo>
                  <a:cubicBezTo>
                    <a:pt x="5571" y="563"/>
                    <a:pt x="5570" y="562"/>
                    <a:pt x="5568" y="561"/>
                  </a:cubicBezTo>
                  <a:cubicBezTo>
                    <a:pt x="5568" y="560"/>
                    <a:pt x="5567" y="560"/>
                    <a:pt x="5566" y="559"/>
                  </a:cubicBezTo>
                  <a:cubicBezTo>
                    <a:pt x="5555" y="549"/>
                    <a:pt x="5546" y="538"/>
                    <a:pt x="5539" y="527"/>
                  </a:cubicBezTo>
                  <a:cubicBezTo>
                    <a:pt x="5533" y="515"/>
                    <a:pt x="5529" y="502"/>
                    <a:pt x="5529" y="491"/>
                  </a:cubicBezTo>
                  <a:cubicBezTo>
                    <a:pt x="5529" y="481"/>
                    <a:pt x="5531" y="473"/>
                    <a:pt x="5536" y="464"/>
                  </a:cubicBezTo>
                  <a:cubicBezTo>
                    <a:pt x="5540" y="456"/>
                    <a:pt x="5547" y="448"/>
                    <a:pt x="5557" y="442"/>
                  </a:cubicBezTo>
                  <a:cubicBezTo>
                    <a:pt x="5557" y="442"/>
                    <a:pt x="5557" y="442"/>
                    <a:pt x="5557" y="442"/>
                  </a:cubicBezTo>
                  <a:moveTo>
                    <a:pt x="5650" y="399"/>
                  </a:moveTo>
                  <a:cubicBezTo>
                    <a:pt x="5649" y="399"/>
                    <a:pt x="5649" y="399"/>
                    <a:pt x="5649" y="399"/>
                  </a:cubicBezTo>
                  <a:cubicBezTo>
                    <a:pt x="5623" y="399"/>
                    <a:pt x="5592" y="409"/>
                    <a:pt x="5553" y="435"/>
                  </a:cubicBezTo>
                  <a:cubicBezTo>
                    <a:pt x="5553" y="435"/>
                    <a:pt x="5553" y="435"/>
                    <a:pt x="5553" y="435"/>
                  </a:cubicBezTo>
                  <a:cubicBezTo>
                    <a:pt x="5542" y="442"/>
                    <a:pt x="5534" y="451"/>
                    <a:pt x="5529" y="460"/>
                  </a:cubicBezTo>
                  <a:cubicBezTo>
                    <a:pt x="5524" y="470"/>
                    <a:pt x="5521" y="480"/>
                    <a:pt x="5521" y="491"/>
                  </a:cubicBezTo>
                  <a:cubicBezTo>
                    <a:pt x="5521" y="504"/>
                    <a:pt x="5525" y="518"/>
                    <a:pt x="5532" y="531"/>
                  </a:cubicBezTo>
                  <a:cubicBezTo>
                    <a:pt x="5539" y="542"/>
                    <a:pt x="5547" y="553"/>
                    <a:pt x="5558" y="563"/>
                  </a:cubicBezTo>
                  <a:cubicBezTo>
                    <a:pt x="5560" y="565"/>
                    <a:pt x="5562" y="567"/>
                    <a:pt x="5565" y="568"/>
                  </a:cubicBezTo>
                  <a:cubicBezTo>
                    <a:pt x="5571" y="573"/>
                    <a:pt x="5578" y="578"/>
                    <a:pt x="5585" y="582"/>
                  </a:cubicBezTo>
                  <a:cubicBezTo>
                    <a:pt x="5608" y="596"/>
                    <a:pt x="5636" y="606"/>
                    <a:pt x="5668" y="609"/>
                  </a:cubicBezTo>
                  <a:cubicBezTo>
                    <a:pt x="5712" y="612"/>
                    <a:pt x="5743" y="631"/>
                    <a:pt x="5772" y="650"/>
                  </a:cubicBezTo>
                  <a:cubicBezTo>
                    <a:pt x="5787" y="659"/>
                    <a:pt x="5801" y="668"/>
                    <a:pt x="5817" y="675"/>
                  </a:cubicBezTo>
                  <a:cubicBezTo>
                    <a:pt x="5832" y="682"/>
                    <a:pt x="5849" y="687"/>
                    <a:pt x="5869" y="687"/>
                  </a:cubicBezTo>
                  <a:cubicBezTo>
                    <a:pt x="5869" y="687"/>
                    <a:pt x="5869" y="687"/>
                    <a:pt x="5869" y="687"/>
                  </a:cubicBezTo>
                  <a:cubicBezTo>
                    <a:pt x="5889" y="687"/>
                    <a:pt x="5913" y="681"/>
                    <a:pt x="5941" y="669"/>
                  </a:cubicBezTo>
                  <a:cubicBezTo>
                    <a:pt x="5963" y="659"/>
                    <a:pt x="5979" y="647"/>
                    <a:pt x="5989" y="634"/>
                  </a:cubicBezTo>
                  <a:cubicBezTo>
                    <a:pt x="5999" y="622"/>
                    <a:pt x="6004" y="608"/>
                    <a:pt x="6004" y="595"/>
                  </a:cubicBezTo>
                  <a:cubicBezTo>
                    <a:pt x="6004" y="582"/>
                    <a:pt x="6000" y="569"/>
                    <a:pt x="5993" y="558"/>
                  </a:cubicBezTo>
                  <a:cubicBezTo>
                    <a:pt x="5982" y="541"/>
                    <a:pt x="5965" y="526"/>
                    <a:pt x="5943" y="515"/>
                  </a:cubicBezTo>
                  <a:cubicBezTo>
                    <a:pt x="5922" y="504"/>
                    <a:pt x="5897" y="497"/>
                    <a:pt x="5871" y="497"/>
                  </a:cubicBezTo>
                  <a:cubicBezTo>
                    <a:pt x="5864" y="497"/>
                    <a:pt x="5857" y="498"/>
                    <a:pt x="5849" y="499"/>
                  </a:cubicBezTo>
                  <a:cubicBezTo>
                    <a:pt x="5845" y="500"/>
                    <a:pt x="5840" y="500"/>
                    <a:pt x="5836" y="500"/>
                  </a:cubicBezTo>
                  <a:cubicBezTo>
                    <a:pt x="5818" y="500"/>
                    <a:pt x="5803" y="494"/>
                    <a:pt x="5789" y="485"/>
                  </a:cubicBezTo>
                  <a:cubicBezTo>
                    <a:pt x="5784" y="482"/>
                    <a:pt x="5779" y="478"/>
                    <a:pt x="5775" y="475"/>
                  </a:cubicBezTo>
                  <a:cubicBezTo>
                    <a:pt x="5772" y="473"/>
                    <a:pt x="5770" y="471"/>
                    <a:pt x="5768" y="469"/>
                  </a:cubicBezTo>
                  <a:cubicBezTo>
                    <a:pt x="5754" y="457"/>
                    <a:pt x="5741" y="444"/>
                    <a:pt x="5727" y="432"/>
                  </a:cubicBezTo>
                  <a:cubicBezTo>
                    <a:pt x="5716" y="423"/>
                    <a:pt x="5705" y="414"/>
                    <a:pt x="5692" y="408"/>
                  </a:cubicBezTo>
                  <a:cubicBezTo>
                    <a:pt x="5679" y="402"/>
                    <a:pt x="5665" y="399"/>
                    <a:pt x="5650" y="399"/>
                  </a:cubicBezTo>
                  <a:moveTo>
                    <a:pt x="5807" y="186"/>
                  </a:moveTo>
                  <a:cubicBezTo>
                    <a:pt x="5824" y="178"/>
                    <a:pt x="5842" y="175"/>
                    <a:pt x="5858" y="175"/>
                  </a:cubicBezTo>
                  <a:cubicBezTo>
                    <a:pt x="5858" y="175"/>
                    <a:pt x="5858" y="175"/>
                    <a:pt x="5858" y="175"/>
                  </a:cubicBezTo>
                  <a:cubicBezTo>
                    <a:pt x="5892" y="175"/>
                    <a:pt x="5923" y="189"/>
                    <a:pt x="5945" y="211"/>
                  </a:cubicBezTo>
                  <a:cubicBezTo>
                    <a:pt x="5958" y="224"/>
                    <a:pt x="5968" y="240"/>
                    <a:pt x="5974" y="256"/>
                  </a:cubicBezTo>
                  <a:cubicBezTo>
                    <a:pt x="5975" y="258"/>
                    <a:pt x="5976" y="261"/>
                    <a:pt x="5977" y="263"/>
                  </a:cubicBezTo>
                  <a:cubicBezTo>
                    <a:pt x="5979" y="273"/>
                    <a:pt x="5981" y="282"/>
                    <a:pt x="5981" y="291"/>
                  </a:cubicBezTo>
                  <a:cubicBezTo>
                    <a:pt x="5981" y="310"/>
                    <a:pt x="5975" y="329"/>
                    <a:pt x="5961" y="346"/>
                  </a:cubicBezTo>
                  <a:cubicBezTo>
                    <a:pt x="5948" y="363"/>
                    <a:pt x="5926" y="378"/>
                    <a:pt x="5895" y="389"/>
                  </a:cubicBezTo>
                  <a:cubicBezTo>
                    <a:pt x="5874" y="397"/>
                    <a:pt x="5855" y="400"/>
                    <a:pt x="5839" y="400"/>
                  </a:cubicBezTo>
                  <a:cubicBezTo>
                    <a:pt x="5823" y="400"/>
                    <a:pt x="5809" y="397"/>
                    <a:pt x="5797" y="391"/>
                  </a:cubicBezTo>
                  <a:cubicBezTo>
                    <a:pt x="5780" y="383"/>
                    <a:pt x="5768" y="370"/>
                    <a:pt x="5759" y="353"/>
                  </a:cubicBezTo>
                  <a:cubicBezTo>
                    <a:pt x="5756" y="347"/>
                    <a:pt x="5754" y="340"/>
                    <a:pt x="5752" y="333"/>
                  </a:cubicBezTo>
                  <a:cubicBezTo>
                    <a:pt x="5751" y="330"/>
                    <a:pt x="5750" y="327"/>
                    <a:pt x="5750" y="325"/>
                  </a:cubicBezTo>
                  <a:cubicBezTo>
                    <a:pt x="5748" y="316"/>
                    <a:pt x="5747" y="307"/>
                    <a:pt x="5747" y="298"/>
                  </a:cubicBezTo>
                  <a:cubicBezTo>
                    <a:pt x="5747" y="275"/>
                    <a:pt x="5753" y="251"/>
                    <a:pt x="5763" y="231"/>
                  </a:cubicBezTo>
                  <a:cubicBezTo>
                    <a:pt x="5773" y="211"/>
                    <a:pt x="5788" y="195"/>
                    <a:pt x="5807" y="186"/>
                  </a:cubicBezTo>
                  <a:cubicBezTo>
                    <a:pt x="5807" y="186"/>
                    <a:pt x="5807" y="186"/>
                    <a:pt x="5807" y="186"/>
                  </a:cubicBezTo>
                  <a:moveTo>
                    <a:pt x="5858" y="167"/>
                  </a:moveTo>
                  <a:cubicBezTo>
                    <a:pt x="5841" y="167"/>
                    <a:pt x="5822" y="171"/>
                    <a:pt x="5803" y="179"/>
                  </a:cubicBezTo>
                  <a:cubicBezTo>
                    <a:pt x="5803" y="179"/>
                    <a:pt x="5803" y="179"/>
                    <a:pt x="5803" y="179"/>
                  </a:cubicBezTo>
                  <a:cubicBezTo>
                    <a:pt x="5783" y="189"/>
                    <a:pt x="5767" y="206"/>
                    <a:pt x="5756" y="227"/>
                  </a:cubicBezTo>
                  <a:cubicBezTo>
                    <a:pt x="5745" y="249"/>
                    <a:pt x="5739" y="273"/>
                    <a:pt x="5739" y="298"/>
                  </a:cubicBezTo>
                  <a:cubicBezTo>
                    <a:pt x="5739" y="308"/>
                    <a:pt x="5740" y="318"/>
                    <a:pt x="5742" y="327"/>
                  </a:cubicBezTo>
                  <a:cubicBezTo>
                    <a:pt x="5743" y="330"/>
                    <a:pt x="5743" y="332"/>
                    <a:pt x="5744" y="335"/>
                  </a:cubicBezTo>
                  <a:cubicBezTo>
                    <a:pt x="5748" y="349"/>
                    <a:pt x="5754" y="362"/>
                    <a:pt x="5763" y="374"/>
                  </a:cubicBezTo>
                  <a:cubicBezTo>
                    <a:pt x="5779" y="394"/>
                    <a:pt x="5804" y="408"/>
                    <a:pt x="5838" y="408"/>
                  </a:cubicBezTo>
                  <a:cubicBezTo>
                    <a:pt x="5838" y="408"/>
                    <a:pt x="5839" y="408"/>
                    <a:pt x="5839" y="408"/>
                  </a:cubicBezTo>
                  <a:cubicBezTo>
                    <a:pt x="5856" y="408"/>
                    <a:pt x="5876" y="404"/>
                    <a:pt x="5898" y="397"/>
                  </a:cubicBezTo>
                  <a:cubicBezTo>
                    <a:pt x="5930" y="386"/>
                    <a:pt x="5953" y="370"/>
                    <a:pt x="5967" y="351"/>
                  </a:cubicBezTo>
                  <a:cubicBezTo>
                    <a:pt x="5982" y="333"/>
                    <a:pt x="5989" y="312"/>
                    <a:pt x="5989" y="291"/>
                  </a:cubicBezTo>
                  <a:cubicBezTo>
                    <a:pt x="5989" y="281"/>
                    <a:pt x="5987" y="271"/>
                    <a:pt x="5984" y="261"/>
                  </a:cubicBezTo>
                  <a:cubicBezTo>
                    <a:pt x="5984" y="259"/>
                    <a:pt x="5983" y="256"/>
                    <a:pt x="5982" y="253"/>
                  </a:cubicBezTo>
                  <a:cubicBezTo>
                    <a:pt x="5975" y="236"/>
                    <a:pt x="5964" y="219"/>
                    <a:pt x="5950" y="206"/>
                  </a:cubicBezTo>
                  <a:cubicBezTo>
                    <a:pt x="5927" y="182"/>
                    <a:pt x="5894" y="167"/>
                    <a:pt x="5858" y="167"/>
                  </a:cubicBezTo>
                  <a:moveTo>
                    <a:pt x="7262" y="102"/>
                  </a:moveTo>
                  <a:cubicBezTo>
                    <a:pt x="7242" y="121"/>
                    <a:pt x="7230" y="151"/>
                    <a:pt x="7230" y="183"/>
                  </a:cubicBezTo>
                  <a:cubicBezTo>
                    <a:pt x="7230" y="193"/>
                    <a:pt x="7231" y="203"/>
                    <a:pt x="7234" y="212"/>
                  </a:cubicBezTo>
                  <a:cubicBezTo>
                    <a:pt x="7235" y="207"/>
                    <a:pt x="7237" y="201"/>
                    <a:pt x="7239" y="195"/>
                  </a:cubicBezTo>
                  <a:cubicBezTo>
                    <a:pt x="7238" y="191"/>
                    <a:pt x="7238" y="187"/>
                    <a:pt x="7238" y="183"/>
                  </a:cubicBezTo>
                  <a:cubicBezTo>
                    <a:pt x="7238" y="159"/>
                    <a:pt x="7246" y="136"/>
                    <a:pt x="7259" y="118"/>
                  </a:cubicBezTo>
                  <a:cubicBezTo>
                    <a:pt x="7260" y="113"/>
                    <a:pt x="7261" y="108"/>
                    <a:pt x="7262" y="102"/>
                  </a:cubicBezTo>
                  <a:moveTo>
                    <a:pt x="6899" y="69"/>
                  </a:moveTo>
                  <a:cubicBezTo>
                    <a:pt x="6903" y="69"/>
                    <a:pt x="6908" y="69"/>
                    <a:pt x="6912" y="69"/>
                  </a:cubicBezTo>
                  <a:cubicBezTo>
                    <a:pt x="6912" y="69"/>
                    <a:pt x="6912" y="69"/>
                    <a:pt x="6912" y="69"/>
                  </a:cubicBezTo>
                  <a:cubicBezTo>
                    <a:pt x="6969" y="69"/>
                    <a:pt x="7022" y="82"/>
                    <a:pt x="7060" y="102"/>
                  </a:cubicBezTo>
                  <a:cubicBezTo>
                    <a:pt x="7079" y="112"/>
                    <a:pt x="7094" y="124"/>
                    <a:pt x="7104" y="136"/>
                  </a:cubicBezTo>
                  <a:cubicBezTo>
                    <a:pt x="7115" y="149"/>
                    <a:pt x="7120" y="162"/>
                    <a:pt x="7120" y="176"/>
                  </a:cubicBezTo>
                  <a:cubicBezTo>
                    <a:pt x="7120" y="191"/>
                    <a:pt x="7113" y="207"/>
                    <a:pt x="7097" y="222"/>
                  </a:cubicBezTo>
                  <a:cubicBezTo>
                    <a:pt x="7079" y="239"/>
                    <a:pt x="7061" y="252"/>
                    <a:pt x="7042" y="261"/>
                  </a:cubicBezTo>
                  <a:cubicBezTo>
                    <a:pt x="7040" y="263"/>
                    <a:pt x="7037" y="264"/>
                    <a:pt x="7034" y="265"/>
                  </a:cubicBezTo>
                  <a:cubicBezTo>
                    <a:pt x="7010" y="276"/>
                    <a:pt x="6985" y="282"/>
                    <a:pt x="6958" y="282"/>
                  </a:cubicBezTo>
                  <a:cubicBezTo>
                    <a:pt x="6921" y="282"/>
                    <a:pt x="6882" y="271"/>
                    <a:pt x="6841" y="248"/>
                  </a:cubicBezTo>
                  <a:cubicBezTo>
                    <a:pt x="6821" y="237"/>
                    <a:pt x="6805" y="222"/>
                    <a:pt x="6793" y="207"/>
                  </a:cubicBezTo>
                  <a:cubicBezTo>
                    <a:pt x="6793" y="205"/>
                    <a:pt x="6792" y="204"/>
                    <a:pt x="6791" y="203"/>
                  </a:cubicBezTo>
                  <a:cubicBezTo>
                    <a:pt x="6790" y="202"/>
                    <a:pt x="6789" y="200"/>
                    <a:pt x="6788" y="199"/>
                  </a:cubicBezTo>
                  <a:cubicBezTo>
                    <a:pt x="6778" y="183"/>
                    <a:pt x="6773" y="167"/>
                    <a:pt x="6773" y="151"/>
                  </a:cubicBezTo>
                  <a:cubicBezTo>
                    <a:pt x="6773" y="130"/>
                    <a:pt x="6782" y="111"/>
                    <a:pt x="6802" y="96"/>
                  </a:cubicBezTo>
                  <a:cubicBezTo>
                    <a:pt x="6822" y="81"/>
                    <a:pt x="6854" y="71"/>
                    <a:pt x="6899" y="69"/>
                  </a:cubicBezTo>
                  <a:cubicBezTo>
                    <a:pt x="6899" y="69"/>
                    <a:pt x="6899" y="69"/>
                    <a:pt x="6899" y="69"/>
                  </a:cubicBezTo>
                  <a:moveTo>
                    <a:pt x="6912" y="61"/>
                  </a:moveTo>
                  <a:cubicBezTo>
                    <a:pt x="6907" y="61"/>
                    <a:pt x="6903" y="61"/>
                    <a:pt x="6899" y="61"/>
                  </a:cubicBezTo>
                  <a:cubicBezTo>
                    <a:pt x="6899" y="61"/>
                    <a:pt x="6899" y="61"/>
                    <a:pt x="6899" y="61"/>
                  </a:cubicBezTo>
                  <a:cubicBezTo>
                    <a:pt x="6852" y="63"/>
                    <a:pt x="6819" y="74"/>
                    <a:pt x="6797" y="90"/>
                  </a:cubicBezTo>
                  <a:cubicBezTo>
                    <a:pt x="6775" y="106"/>
                    <a:pt x="6765" y="128"/>
                    <a:pt x="6765" y="151"/>
                  </a:cubicBezTo>
                  <a:cubicBezTo>
                    <a:pt x="6765" y="167"/>
                    <a:pt x="6770" y="183"/>
                    <a:pt x="6779" y="199"/>
                  </a:cubicBezTo>
                  <a:cubicBezTo>
                    <a:pt x="6780" y="201"/>
                    <a:pt x="6782" y="204"/>
                    <a:pt x="6784" y="207"/>
                  </a:cubicBezTo>
                  <a:cubicBezTo>
                    <a:pt x="6784" y="207"/>
                    <a:pt x="6784" y="207"/>
                    <a:pt x="6785" y="208"/>
                  </a:cubicBezTo>
                  <a:cubicBezTo>
                    <a:pt x="6797" y="226"/>
                    <a:pt x="6815" y="242"/>
                    <a:pt x="6837" y="255"/>
                  </a:cubicBezTo>
                  <a:cubicBezTo>
                    <a:pt x="6879" y="278"/>
                    <a:pt x="6920" y="290"/>
                    <a:pt x="6958" y="290"/>
                  </a:cubicBezTo>
                  <a:cubicBezTo>
                    <a:pt x="6958" y="290"/>
                    <a:pt x="6958" y="290"/>
                    <a:pt x="6958" y="290"/>
                  </a:cubicBezTo>
                  <a:cubicBezTo>
                    <a:pt x="6958" y="290"/>
                    <a:pt x="6958" y="290"/>
                    <a:pt x="6958" y="290"/>
                  </a:cubicBezTo>
                  <a:cubicBezTo>
                    <a:pt x="6987" y="290"/>
                    <a:pt x="7015" y="283"/>
                    <a:pt x="7041" y="271"/>
                  </a:cubicBezTo>
                  <a:cubicBezTo>
                    <a:pt x="7044" y="269"/>
                    <a:pt x="7047" y="268"/>
                    <a:pt x="7049" y="267"/>
                  </a:cubicBezTo>
                  <a:cubicBezTo>
                    <a:pt x="7068" y="257"/>
                    <a:pt x="7085" y="244"/>
                    <a:pt x="7102" y="228"/>
                  </a:cubicBezTo>
                  <a:cubicBezTo>
                    <a:pt x="7120" y="211"/>
                    <a:pt x="7128" y="193"/>
                    <a:pt x="7128" y="176"/>
                  </a:cubicBezTo>
                  <a:cubicBezTo>
                    <a:pt x="7128" y="160"/>
                    <a:pt x="7122" y="145"/>
                    <a:pt x="7111" y="131"/>
                  </a:cubicBezTo>
                  <a:cubicBezTo>
                    <a:pt x="7094" y="111"/>
                    <a:pt x="7066" y="93"/>
                    <a:pt x="7031" y="81"/>
                  </a:cubicBezTo>
                  <a:cubicBezTo>
                    <a:pt x="6997" y="69"/>
                    <a:pt x="6956" y="61"/>
                    <a:pt x="6912" y="61"/>
                  </a:cubicBezTo>
                  <a:moveTo>
                    <a:pt x="6287" y="35"/>
                  </a:moveTo>
                  <a:cubicBezTo>
                    <a:pt x="6309" y="23"/>
                    <a:pt x="6349" y="8"/>
                    <a:pt x="6398" y="8"/>
                  </a:cubicBezTo>
                  <a:cubicBezTo>
                    <a:pt x="6398" y="8"/>
                    <a:pt x="6398" y="8"/>
                    <a:pt x="6398" y="8"/>
                  </a:cubicBezTo>
                  <a:cubicBezTo>
                    <a:pt x="6437" y="8"/>
                    <a:pt x="6481" y="17"/>
                    <a:pt x="6527" y="46"/>
                  </a:cubicBezTo>
                  <a:cubicBezTo>
                    <a:pt x="6541" y="55"/>
                    <a:pt x="6553" y="67"/>
                    <a:pt x="6562" y="79"/>
                  </a:cubicBezTo>
                  <a:cubicBezTo>
                    <a:pt x="6564" y="81"/>
                    <a:pt x="6565" y="84"/>
                    <a:pt x="6567" y="86"/>
                  </a:cubicBezTo>
                  <a:cubicBezTo>
                    <a:pt x="6578" y="104"/>
                    <a:pt x="6583" y="124"/>
                    <a:pt x="6583" y="144"/>
                  </a:cubicBezTo>
                  <a:cubicBezTo>
                    <a:pt x="6583" y="171"/>
                    <a:pt x="6574" y="198"/>
                    <a:pt x="6554" y="222"/>
                  </a:cubicBezTo>
                  <a:cubicBezTo>
                    <a:pt x="6552" y="225"/>
                    <a:pt x="6549" y="229"/>
                    <a:pt x="6546" y="232"/>
                  </a:cubicBezTo>
                  <a:cubicBezTo>
                    <a:pt x="6543" y="234"/>
                    <a:pt x="6541" y="236"/>
                    <a:pt x="6539" y="239"/>
                  </a:cubicBezTo>
                  <a:cubicBezTo>
                    <a:pt x="6508" y="266"/>
                    <a:pt x="6462" y="286"/>
                    <a:pt x="6399" y="292"/>
                  </a:cubicBezTo>
                  <a:cubicBezTo>
                    <a:pt x="6391" y="292"/>
                    <a:pt x="6383" y="293"/>
                    <a:pt x="6375" y="293"/>
                  </a:cubicBezTo>
                  <a:cubicBezTo>
                    <a:pt x="6354" y="293"/>
                    <a:pt x="6334" y="290"/>
                    <a:pt x="6316" y="285"/>
                  </a:cubicBezTo>
                  <a:cubicBezTo>
                    <a:pt x="6312" y="284"/>
                    <a:pt x="6307" y="282"/>
                    <a:pt x="6303" y="281"/>
                  </a:cubicBezTo>
                  <a:cubicBezTo>
                    <a:pt x="6282" y="273"/>
                    <a:pt x="6266" y="263"/>
                    <a:pt x="6252" y="250"/>
                  </a:cubicBezTo>
                  <a:cubicBezTo>
                    <a:pt x="6233" y="233"/>
                    <a:pt x="6221" y="212"/>
                    <a:pt x="6215" y="190"/>
                  </a:cubicBezTo>
                  <a:cubicBezTo>
                    <a:pt x="6214" y="188"/>
                    <a:pt x="6213" y="185"/>
                    <a:pt x="6213" y="182"/>
                  </a:cubicBezTo>
                  <a:cubicBezTo>
                    <a:pt x="6211" y="174"/>
                    <a:pt x="6210" y="165"/>
                    <a:pt x="6210" y="156"/>
                  </a:cubicBezTo>
                  <a:cubicBezTo>
                    <a:pt x="6210" y="110"/>
                    <a:pt x="6234" y="64"/>
                    <a:pt x="6287" y="35"/>
                  </a:cubicBezTo>
                  <a:cubicBezTo>
                    <a:pt x="6287" y="35"/>
                    <a:pt x="6287" y="35"/>
                    <a:pt x="6287" y="35"/>
                  </a:cubicBezTo>
                  <a:moveTo>
                    <a:pt x="6398" y="0"/>
                  </a:moveTo>
                  <a:cubicBezTo>
                    <a:pt x="6398" y="0"/>
                    <a:pt x="6398" y="0"/>
                    <a:pt x="6398" y="0"/>
                  </a:cubicBezTo>
                  <a:cubicBezTo>
                    <a:pt x="6347" y="0"/>
                    <a:pt x="6306" y="16"/>
                    <a:pt x="6283" y="28"/>
                  </a:cubicBezTo>
                  <a:cubicBezTo>
                    <a:pt x="6283" y="28"/>
                    <a:pt x="6283" y="28"/>
                    <a:pt x="6283" y="28"/>
                  </a:cubicBezTo>
                  <a:cubicBezTo>
                    <a:pt x="6228" y="58"/>
                    <a:pt x="6202" y="108"/>
                    <a:pt x="6202" y="156"/>
                  </a:cubicBezTo>
                  <a:cubicBezTo>
                    <a:pt x="6202" y="166"/>
                    <a:pt x="6203" y="175"/>
                    <a:pt x="6205" y="185"/>
                  </a:cubicBezTo>
                  <a:cubicBezTo>
                    <a:pt x="6206" y="187"/>
                    <a:pt x="6206" y="190"/>
                    <a:pt x="6207" y="193"/>
                  </a:cubicBezTo>
                  <a:cubicBezTo>
                    <a:pt x="6214" y="216"/>
                    <a:pt x="6227" y="238"/>
                    <a:pt x="6247" y="256"/>
                  </a:cubicBezTo>
                  <a:cubicBezTo>
                    <a:pt x="6259" y="267"/>
                    <a:pt x="6273" y="277"/>
                    <a:pt x="6290" y="284"/>
                  </a:cubicBezTo>
                  <a:cubicBezTo>
                    <a:pt x="6294" y="286"/>
                    <a:pt x="6298" y="288"/>
                    <a:pt x="6302" y="289"/>
                  </a:cubicBezTo>
                  <a:cubicBezTo>
                    <a:pt x="6324" y="297"/>
                    <a:pt x="6348" y="301"/>
                    <a:pt x="6375" y="301"/>
                  </a:cubicBezTo>
                  <a:cubicBezTo>
                    <a:pt x="6375" y="301"/>
                    <a:pt x="6375" y="301"/>
                    <a:pt x="6375" y="301"/>
                  </a:cubicBezTo>
                  <a:cubicBezTo>
                    <a:pt x="6383" y="301"/>
                    <a:pt x="6391" y="300"/>
                    <a:pt x="6399" y="300"/>
                  </a:cubicBezTo>
                  <a:cubicBezTo>
                    <a:pt x="6464" y="294"/>
                    <a:pt x="6512" y="273"/>
                    <a:pt x="6544" y="245"/>
                  </a:cubicBezTo>
                  <a:cubicBezTo>
                    <a:pt x="6549" y="240"/>
                    <a:pt x="6554" y="235"/>
                    <a:pt x="6559" y="229"/>
                  </a:cubicBezTo>
                  <a:cubicBezTo>
                    <a:pt x="6561" y="226"/>
                    <a:pt x="6564" y="223"/>
                    <a:pt x="6566" y="220"/>
                  </a:cubicBezTo>
                  <a:cubicBezTo>
                    <a:pt x="6583" y="197"/>
                    <a:pt x="6591" y="170"/>
                    <a:pt x="6591" y="144"/>
                  </a:cubicBezTo>
                  <a:cubicBezTo>
                    <a:pt x="6591" y="123"/>
                    <a:pt x="6586" y="102"/>
                    <a:pt x="6575" y="84"/>
                  </a:cubicBezTo>
                  <a:cubicBezTo>
                    <a:pt x="6573" y="82"/>
                    <a:pt x="6572" y="79"/>
                    <a:pt x="6570" y="77"/>
                  </a:cubicBezTo>
                  <a:cubicBezTo>
                    <a:pt x="6561" y="62"/>
                    <a:pt x="6547" y="50"/>
                    <a:pt x="6531" y="39"/>
                  </a:cubicBezTo>
                  <a:cubicBezTo>
                    <a:pt x="6484" y="10"/>
                    <a:pt x="6438" y="0"/>
                    <a:pt x="6398"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5" name="Freeform 12"/>
            <p:cNvSpPr>
              <a:spLocks noEditPoints="1"/>
            </p:cNvSpPr>
            <p:nvPr userDrawn="1"/>
          </p:nvSpPr>
          <p:spPr bwMode="auto">
            <a:xfrm>
              <a:off x="9559925" y="3629026"/>
              <a:ext cx="6754813" cy="823913"/>
            </a:xfrm>
            <a:custGeom>
              <a:avLst/>
              <a:gdLst>
                <a:gd name="T0" fmla="*/ 2383 w 6877"/>
                <a:gd name="T1" fmla="*/ 833 h 838"/>
                <a:gd name="T2" fmla="*/ 2383 w 6877"/>
                <a:gd name="T3" fmla="*/ 834 h 838"/>
                <a:gd name="T4" fmla="*/ 2383 w 6877"/>
                <a:gd name="T5" fmla="*/ 838 h 838"/>
                <a:gd name="T6" fmla="*/ 2444 w 6877"/>
                <a:gd name="T7" fmla="*/ 838 h 838"/>
                <a:gd name="T8" fmla="*/ 2383 w 6877"/>
                <a:gd name="T9" fmla="*/ 833 h 838"/>
                <a:gd name="T10" fmla="*/ 2231 w 6877"/>
                <a:gd name="T11" fmla="*/ 820 h 838"/>
                <a:gd name="T12" fmla="*/ 2230 w 6877"/>
                <a:gd name="T13" fmla="*/ 828 h 838"/>
                <a:gd name="T14" fmla="*/ 2344 w 6877"/>
                <a:gd name="T15" fmla="*/ 838 h 838"/>
                <a:gd name="T16" fmla="*/ 2375 w 6877"/>
                <a:gd name="T17" fmla="*/ 838 h 838"/>
                <a:gd name="T18" fmla="*/ 2375 w 6877"/>
                <a:gd name="T19" fmla="*/ 834 h 838"/>
                <a:gd name="T20" fmla="*/ 2375 w 6877"/>
                <a:gd name="T21" fmla="*/ 832 h 838"/>
                <a:gd name="T22" fmla="*/ 2231 w 6877"/>
                <a:gd name="T23" fmla="*/ 820 h 838"/>
                <a:gd name="T24" fmla="*/ 0 w 6877"/>
                <a:gd name="T25" fmla="*/ 640 h 838"/>
                <a:gd name="T26" fmla="*/ 0 w 6877"/>
                <a:gd name="T27" fmla="*/ 648 h 838"/>
                <a:gd name="T28" fmla="*/ 1648 w 6877"/>
                <a:gd name="T29" fmla="*/ 781 h 838"/>
                <a:gd name="T30" fmla="*/ 1656 w 6877"/>
                <a:gd name="T31" fmla="*/ 782 h 838"/>
                <a:gd name="T32" fmla="*/ 2222 w 6877"/>
                <a:gd name="T33" fmla="*/ 828 h 838"/>
                <a:gd name="T34" fmla="*/ 2223 w 6877"/>
                <a:gd name="T35" fmla="*/ 820 h 838"/>
                <a:gd name="T36" fmla="*/ 1654 w 6877"/>
                <a:gd name="T37" fmla="*/ 774 h 838"/>
                <a:gd name="T38" fmla="*/ 1645 w 6877"/>
                <a:gd name="T39" fmla="*/ 773 h 838"/>
                <a:gd name="T40" fmla="*/ 0 w 6877"/>
                <a:gd name="T41" fmla="*/ 640 h 838"/>
                <a:gd name="T42" fmla="*/ 6580 w 6877"/>
                <a:gd name="T43" fmla="*/ 102 h 838"/>
                <a:gd name="T44" fmla="*/ 4466 w 6877"/>
                <a:gd name="T45" fmla="*/ 838 h 838"/>
                <a:gd name="T46" fmla="*/ 4491 w 6877"/>
                <a:gd name="T47" fmla="*/ 838 h 838"/>
                <a:gd name="T48" fmla="*/ 6582 w 6877"/>
                <a:gd name="T49" fmla="*/ 110 h 838"/>
                <a:gd name="T50" fmla="*/ 6580 w 6877"/>
                <a:gd name="T51" fmla="*/ 102 h 838"/>
                <a:gd name="T52" fmla="*/ 6789 w 6877"/>
                <a:gd name="T53" fmla="*/ 30 h 838"/>
                <a:gd name="T54" fmla="*/ 6587 w 6877"/>
                <a:gd name="T55" fmla="*/ 100 h 838"/>
                <a:gd name="T56" fmla="*/ 6590 w 6877"/>
                <a:gd name="T57" fmla="*/ 107 h 838"/>
                <a:gd name="T58" fmla="*/ 6791 w 6877"/>
                <a:gd name="T59" fmla="*/ 37 h 838"/>
                <a:gd name="T60" fmla="*/ 6789 w 6877"/>
                <a:gd name="T61" fmla="*/ 30 h 838"/>
                <a:gd name="T62" fmla="*/ 6874 w 6877"/>
                <a:gd name="T63" fmla="*/ 0 h 838"/>
                <a:gd name="T64" fmla="*/ 6796 w 6877"/>
                <a:gd name="T65" fmla="*/ 27 h 838"/>
                <a:gd name="T66" fmla="*/ 6799 w 6877"/>
                <a:gd name="T67" fmla="*/ 35 h 838"/>
                <a:gd name="T68" fmla="*/ 6877 w 6877"/>
                <a:gd name="T69" fmla="*/ 8 h 838"/>
                <a:gd name="T70" fmla="*/ 6874 w 6877"/>
                <a:gd name="T7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77" h="838">
                  <a:moveTo>
                    <a:pt x="2383" y="833"/>
                  </a:moveTo>
                  <a:cubicBezTo>
                    <a:pt x="2383" y="833"/>
                    <a:pt x="2383" y="834"/>
                    <a:pt x="2383" y="834"/>
                  </a:cubicBezTo>
                  <a:cubicBezTo>
                    <a:pt x="2383" y="835"/>
                    <a:pt x="2383" y="836"/>
                    <a:pt x="2383" y="838"/>
                  </a:cubicBezTo>
                  <a:cubicBezTo>
                    <a:pt x="2444" y="838"/>
                    <a:pt x="2444" y="838"/>
                    <a:pt x="2444" y="838"/>
                  </a:cubicBezTo>
                  <a:cubicBezTo>
                    <a:pt x="2383" y="833"/>
                    <a:pt x="2383" y="833"/>
                    <a:pt x="2383" y="833"/>
                  </a:cubicBezTo>
                  <a:moveTo>
                    <a:pt x="2231" y="820"/>
                  </a:moveTo>
                  <a:cubicBezTo>
                    <a:pt x="2231" y="823"/>
                    <a:pt x="2231" y="826"/>
                    <a:pt x="2230" y="828"/>
                  </a:cubicBezTo>
                  <a:cubicBezTo>
                    <a:pt x="2344" y="838"/>
                    <a:pt x="2344" y="838"/>
                    <a:pt x="2344" y="838"/>
                  </a:cubicBezTo>
                  <a:cubicBezTo>
                    <a:pt x="2375" y="838"/>
                    <a:pt x="2375" y="838"/>
                    <a:pt x="2375" y="838"/>
                  </a:cubicBezTo>
                  <a:cubicBezTo>
                    <a:pt x="2375" y="836"/>
                    <a:pt x="2375" y="835"/>
                    <a:pt x="2375" y="834"/>
                  </a:cubicBezTo>
                  <a:cubicBezTo>
                    <a:pt x="2375" y="833"/>
                    <a:pt x="2375" y="833"/>
                    <a:pt x="2375" y="832"/>
                  </a:cubicBezTo>
                  <a:cubicBezTo>
                    <a:pt x="2231" y="820"/>
                    <a:pt x="2231" y="820"/>
                    <a:pt x="2231" y="820"/>
                  </a:cubicBezTo>
                  <a:moveTo>
                    <a:pt x="0" y="640"/>
                  </a:moveTo>
                  <a:cubicBezTo>
                    <a:pt x="0" y="648"/>
                    <a:pt x="0" y="648"/>
                    <a:pt x="0" y="648"/>
                  </a:cubicBezTo>
                  <a:cubicBezTo>
                    <a:pt x="1648" y="781"/>
                    <a:pt x="1648" y="781"/>
                    <a:pt x="1648" y="781"/>
                  </a:cubicBezTo>
                  <a:cubicBezTo>
                    <a:pt x="1656" y="782"/>
                    <a:pt x="1656" y="782"/>
                    <a:pt x="1656" y="782"/>
                  </a:cubicBezTo>
                  <a:cubicBezTo>
                    <a:pt x="2222" y="828"/>
                    <a:pt x="2222" y="828"/>
                    <a:pt x="2222" y="828"/>
                  </a:cubicBezTo>
                  <a:cubicBezTo>
                    <a:pt x="2223" y="825"/>
                    <a:pt x="2223" y="822"/>
                    <a:pt x="2223" y="820"/>
                  </a:cubicBezTo>
                  <a:cubicBezTo>
                    <a:pt x="1654" y="774"/>
                    <a:pt x="1654" y="774"/>
                    <a:pt x="1654" y="774"/>
                  </a:cubicBezTo>
                  <a:cubicBezTo>
                    <a:pt x="1645" y="773"/>
                    <a:pt x="1645" y="773"/>
                    <a:pt x="1645" y="773"/>
                  </a:cubicBezTo>
                  <a:cubicBezTo>
                    <a:pt x="0" y="640"/>
                    <a:pt x="0" y="640"/>
                    <a:pt x="0" y="640"/>
                  </a:cubicBezTo>
                  <a:moveTo>
                    <a:pt x="6580" y="102"/>
                  </a:moveTo>
                  <a:cubicBezTo>
                    <a:pt x="4466" y="838"/>
                    <a:pt x="4466" y="838"/>
                    <a:pt x="4466" y="838"/>
                  </a:cubicBezTo>
                  <a:cubicBezTo>
                    <a:pt x="4491" y="838"/>
                    <a:pt x="4491" y="838"/>
                    <a:pt x="4491" y="838"/>
                  </a:cubicBezTo>
                  <a:cubicBezTo>
                    <a:pt x="6582" y="110"/>
                    <a:pt x="6582" y="110"/>
                    <a:pt x="6582" y="110"/>
                  </a:cubicBezTo>
                  <a:cubicBezTo>
                    <a:pt x="6581" y="108"/>
                    <a:pt x="6581" y="105"/>
                    <a:pt x="6580" y="102"/>
                  </a:cubicBezTo>
                  <a:moveTo>
                    <a:pt x="6789" y="30"/>
                  </a:moveTo>
                  <a:cubicBezTo>
                    <a:pt x="6587" y="100"/>
                    <a:pt x="6587" y="100"/>
                    <a:pt x="6587" y="100"/>
                  </a:cubicBezTo>
                  <a:cubicBezTo>
                    <a:pt x="6588" y="102"/>
                    <a:pt x="6589" y="105"/>
                    <a:pt x="6590" y="107"/>
                  </a:cubicBezTo>
                  <a:cubicBezTo>
                    <a:pt x="6791" y="37"/>
                    <a:pt x="6791" y="37"/>
                    <a:pt x="6791" y="37"/>
                  </a:cubicBezTo>
                  <a:cubicBezTo>
                    <a:pt x="6790" y="35"/>
                    <a:pt x="6789" y="32"/>
                    <a:pt x="6789" y="30"/>
                  </a:cubicBezTo>
                  <a:moveTo>
                    <a:pt x="6874" y="0"/>
                  </a:moveTo>
                  <a:cubicBezTo>
                    <a:pt x="6796" y="27"/>
                    <a:pt x="6796" y="27"/>
                    <a:pt x="6796" y="27"/>
                  </a:cubicBezTo>
                  <a:cubicBezTo>
                    <a:pt x="6797" y="30"/>
                    <a:pt x="6798" y="32"/>
                    <a:pt x="6799" y="35"/>
                  </a:cubicBezTo>
                  <a:cubicBezTo>
                    <a:pt x="6877" y="8"/>
                    <a:pt x="6877" y="8"/>
                    <a:pt x="6877" y="8"/>
                  </a:cubicBezTo>
                  <a:cubicBezTo>
                    <a:pt x="6874" y="0"/>
                    <a:pt x="6874" y="0"/>
                    <a:pt x="6874"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6" name="Freeform 13"/>
            <p:cNvSpPr>
              <a:spLocks/>
            </p:cNvSpPr>
            <p:nvPr userDrawn="1"/>
          </p:nvSpPr>
          <p:spPr bwMode="auto">
            <a:xfrm>
              <a:off x="16021050" y="3498851"/>
              <a:ext cx="465138" cy="385763"/>
            </a:xfrm>
            <a:custGeom>
              <a:avLst/>
              <a:gdLst>
                <a:gd name="T0" fmla="*/ 285 w 474"/>
                <a:gd name="T1" fmla="*/ 0 h 393"/>
                <a:gd name="T2" fmla="*/ 243 w 474"/>
                <a:gd name="T3" fmla="*/ 6 h 393"/>
                <a:gd name="T4" fmla="*/ 243 w 474"/>
                <a:gd name="T5" fmla="*/ 6 h 393"/>
                <a:gd name="T6" fmla="*/ 105 w 474"/>
                <a:gd name="T7" fmla="*/ 77 h 393"/>
                <a:gd name="T8" fmla="*/ 5 w 474"/>
                <a:gd name="T9" fmla="*/ 189 h 393"/>
                <a:gd name="T10" fmla="*/ 0 w 474"/>
                <a:gd name="T11" fmla="*/ 216 h 393"/>
                <a:gd name="T12" fmla="*/ 2 w 474"/>
                <a:gd name="T13" fmla="*/ 234 h 393"/>
                <a:gd name="T14" fmla="*/ 4 w 474"/>
                <a:gd name="T15" fmla="*/ 242 h 393"/>
                <a:gd name="T16" fmla="*/ 30 w 474"/>
                <a:gd name="T17" fmla="*/ 283 h 393"/>
                <a:gd name="T18" fmla="*/ 157 w 474"/>
                <a:gd name="T19" fmla="*/ 363 h 393"/>
                <a:gd name="T20" fmla="*/ 270 w 474"/>
                <a:gd name="T21" fmla="*/ 393 h 393"/>
                <a:gd name="T22" fmla="*/ 277 w 474"/>
                <a:gd name="T23" fmla="*/ 386 h 393"/>
                <a:gd name="T24" fmla="*/ 111 w 474"/>
                <a:gd name="T25" fmla="*/ 333 h 393"/>
                <a:gd name="T26" fmla="*/ 36 w 474"/>
                <a:gd name="T27" fmla="*/ 278 h 393"/>
                <a:gd name="T28" fmla="*/ 12 w 474"/>
                <a:gd name="T29" fmla="*/ 239 h 393"/>
                <a:gd name="T30" fmla="*/ 9 w 474"/>
                <a:gd name="T31" fmla="*/ 232 h 393"/>
                <a:gd name="T32" fmla="*/ 8 w 474"/>
                <a:gd name="T33" fmla="*/ 216 h 393"/>
                <a:gd name="T34" fmla="*/ 13 w 474"/>
                <a:gd name="T35" fmla="*/ 192 h 393"/>
                <a:gd name="T36" fmla="*/ 109 w 474"/>
                <a:gd name="T37" fmla="*/ 83 h 393"/>
                <a:gd name="T38" fmla="*/ 245 w 474"/>
                <a:gd name="T39" fmla="*/ 14 h 393"/>
                <a:gd name="T40" fmla="*/ 245 w 474"/>
                <a:gd name="T41" fmla="*/ 14 h 393"/>
                <a:gd name="T42" fmla="*/ 285 w 474"/>
                <a:gd name="T43" fmla="*/ 8 h 393"/>
                <a:gd name="T44" fmla="*/ 285 w 474"/>
                <a:gd name="T45" fmla="*/ 8 h 393"/>
                <a:gd name="T46" fmla="*/ 425 w 474"/>
                <a:gd name="T47" fmla="*/ 72 h 393"/>
                <a:gd name="T48" fmla="*/ 469 w 474"/>
                <a:gd name="T49" fmla="*/ 139 h 393"/>
                <a:gd name="T50" fmla="*/ 474 w 474"/>
                <a:gd name="T51" fmla="*/ 131 h 393"/>
                <a:gd name="T52" fmla="*/ 430 w 474"/>
                <a:gd name="T53" fmla="*/ 67 h 393"/>
                <a:gd name="T54" fmla="*/ 285 w 474"/>
                <a:gd name="T5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4" h="393">
                  <a:moveTo>
                    <a:pt x="285" y="0"/>
                  </a:moveTo>
                  <a:cubicBezTo>
                    <a:pt x="271" y="0"/>
                    <a:pt x="256" y="2"/>
                    <a:pt x="243" y="6"/>
                  </a:cubicBezTo>
                  <a:cubicBezTo>
                    <a:pt x="243" y="6"/>
                    <a:pt x="243" y="6"/>
                    <a:pt x="243" y="6"/>
                  </a:cubicBezTo>
                  <a:cubicBezTo>
                    <a:pt x="199" y="19"/>
                    <a:pt x="149" y="44"/>
                    <a:pt x="105" y="77"/>
                  </a:cubicBezTo>
                  <a:cubicBezTo>
                    <a:pt x="61" y="109"/>
                    <a:pt x="23" y="149"/>
                    <a:pt x="5" y="189"/>
                  </a:cubicBezTo>
                  <a:cubicBezTo>
                    <a:pt x="1" y="198"/>
                    <a:pt x="0" y="207"/>
                    <a:pt x="0" y="216"/>
                  </a:cubicBezTo>
                  <a:cubicBezTo>
                    <a:pt x="0" y="222"/>
                    <a:pt x="0" y="228"/>
                    <a:pt x="2" y="234"/>
                  </a:cubicBezTo>
                  <a:cubicBezTo>
                    <a:pt x="3" y="237"/>
                    <a:pt x="3" y="240"/>
                    <a:pt x="4" y="242"/>
                  </a:cubicBezTo>
                  <a:cubicBezTo>
                    <a:pt x="9" y="256"/>
                    <a:pt x="18" y="270"/>
                    <a:pt x="30" y="283"/>
                  </a:cubicBezTo>
                  <a:cubicBezTo>
                    <a:pt x="59" y="315"/>
                    <a:pt x="105" y="343"/>
                    <a:pt x="157" y="363"/>
                  </a:cubicBezTo>
                  <a:cubicBezTo>
                    <a:pt x="193" y="377"/>
                    <a:pt x="232" y="388"/>
                    <a:pt x="270" y="393"/>
                  </a:cubicBezTo>
                  <a:cubicBezTo>
                    <a:pt x="273" y="391"/>
                    <a:pt x="275" y="388"/>
                    <a:pt x="277" y="386"/>
                  </a:cubicBezTo>
                  <a:cubicBezTo>
                    <a:pt x="220" y="379"/>
                    <a:pt x="160" y="359"/>
                    <a:pt x="111" y="333"/>
                  </a:cubicBezTo>
                  <a:cubicBezTo>
                    <a:pt x="81" y="317"/>
                    <a:pt x="55" y="298"/>
                    <a:pt x="36" y="278"/>
                  </a:cubicBezTo>
                  <a:cubicBezTo>
                    <a:pt x="25" y="265"/>
                    <a:pt x="16" y="252"/>
                    <a:pt x="12" y="239"/>
                  </a:cubicBezTo>
                  <a:cubicBezTo>
                    <a:pt x="11" y="237"/>
                    <a:pt x="10" y="234"/>
                    <a:pt x="9" y="232"/>
                  </a:cubicBezTo>
                  <a:cubicBezTo>
                    <a:pt x="8" y="227"/>
                    <a:pt x="8" y="221"/>
                    <a:pt x="8" y="216"/>
                  </a:cubicBezTo>
                  <a:cubicBezTo>
                    <a:pt x="8" y="208"/>
                    <a:pt x="9" y="200"/>
                    <a:pt x="13" y="192"/>
                  </a:cubicBezTo>
                  <a:cubicBezTo>
                    <a:pt x="29" y="154"/>
                    <a:pt x="66" y="115"/>
                    <a:pt x="109" y="83"/>
                  </a:cubicBezTo>
                  <a:cubicBezTo>
                    <a:pt x="153" y="51"/>
                    <a:pt x="202" y="26"/>
                    <a:pt x="245" y="14"/>
                  </a:cubicBezTo>
                  <a:cubicBezTo>
                    <a:pt x="245" y="14"/>
                    <a:pt x="245" y="14"/>
                    <a:pt x="245" y="14"/>
                  </a:cubicBezTo>
                  <a:cubicBezTo>
                    <a:pt x="258" y="10"/>
                    <a:pt x="271" y="8"/>
                    <a:pt x="285" y="8"/>
                  </a:cubicBezTo>
                  <a:cubicBezTo>
                    <a:pt x="285" y="8"/>
                    <a:pt x="285" y="8"/>
                    <a:pt x="285" y="8"/>
                  </a:cubicBezTo>
                  <a:cubicBezTo>
                    <a:pt x="334" y="8"/>
                    <a:pt x="385" y="31"/>
                    <a:pt x="425" y="72"/>
                  </a:cubicBezTo>
                  <a:cubicBezTo>
                    <a:pt x="442" y="91"/>
                    <a:pt x="458" y="113"/>
                    <a:pt x="469" y="139"/>
                  </a:cubicBezTo>
                  <a:cubicBezTo>
                    <a:pt x="471" y="136"/>
                    <a:pt x="473" y="134"/>
                    <a:pt x="474" y="131"/>
                  </a:cubicBezTo>
                  <a:cubicBezTo>
                    <a:pt x="463" y="106"/>
                    <a:pt x="448" y="85"/>
                    <a:pt x="430" y="67"/>
                  </a:cubicBezTo>
                  <a:cubicBezTo>
                    <a:pt x="390" y="24"/>
                    <a:pt x="336" y="0"/>
                    <a:pt x="285"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7" name="Freeform 14"/>
            <p:cNvSpPr>
              <a:spLocks noEditPoints="1"/>
            </p:cNvSpPr>
            <p:nvPr userDrawn="1"/>
          </p:nvSpPr>
          <p:spPr bwMode="auto">
            <a:xfrm>
              <a:off x="11742738" y="3554413"/>
              <a:ext cx="4638675" cy="898525"/>
            </a:xfrm>
            <a:custGeom>
              <a:avLst/>
              <a:gdLst>
                <a:gd name="T0" fmla="*/ 156 w 4723"/>
                <a:gd name="T1" fmla="*/ 902 h 914"/>
                <a:gd name="T2" fmla="*/ 156 w 4723"/>
                <a:gd name="T3" fmla="*/ 902 h 914"/>
                <a:gd name="T4" fmla="*/ 160 w 4723"/>
                <a:gd name="T5" fmla="*/ 902 h 914"/>
                <a:gd name="T6" fmla="*/ 156 w 4723"/>
                <a:gd name="T7" fmla="*/ 902 h 914"/>
                <a:gd name="T8" fmla="*/ 80 w 4723"/>
                <a:gd name="T9" fmla="*/ 829 h 914"/>
                <a:gd name="T10" fmla="*/ 72 w 4723"/>
                <a:gd name="T11" fmla="*/ 830 h 914"/>
                <a:gd name="T12" fmla="*/ 1 w 4723"/>
                <a:gd name="T13" fmla="*/ 896 h 914"/>
                <a:gd name="T14" fmla="*/ 0 w 4723"/>
                <a:gd name="T15" fmla="*/ 904 h 914"/>
                <a:gd name="T16" fmla="*/ 0 w 4723"/>
                <a:gd name="T17" fmla="*/ 910 h 914"/>
                <a:gd name="T18" fmla="*/ 0 w 4723"/>
                <a:gd name="T19" fmla="*/ 914 h 914"/>
                <a:gd name="T20" fmla="*/ 8 w 4723"/>
                <a:gd name="T21" fmla="*/ 914 h 914"/>
                <a:gd name="T22" fmla="*/ 8 w 4723"/>
                <a:gd name="T23" fmla="*/ 910 h 914"/>
                <a:gd name="T24" fmla="*/ 8 w 4723"/>
                <a:gd name="T25" fmla="*/ 904 h 914"/>
                <a:gd name="T26" fmla="*/ 9 w 4723"/>
                <a:gd name="T27" fmla="*/ 896 h 914"/>
                <a:gd name="T28" fmla="*/ 73 w 4723"/>
                <a:gd name="T29" fmla="*/ 838 h 914"/>
                <a:gd name="T30" fmla="*/ 81 w 4723"/>
                <a:gd name="T31" fmla="*/ 837 h 914"/>
                <a:gd name="T32" fmla="*/ 81 w 4723"/>
                <a:gd name="T33" fmla="*/ 837 h 914"/>
                <a:gd name="T34" fmla="*/ 152 w 4723"/>
                <a:gd name="T35" fmla="*/ 903 h 914"/>
                <a:gd name="T36" fmla="*/ 152 w 4723"/>
                <a:gd name="T37" fmla="*/ 903 h 914"/>
                <a:gd name="T38" fmla="*/ 153 w 4723"/>
                <a:gd name="T39" fmla="*/ 908 h 914"/>
                <a:gd name="T40" fmla="*/ 153 w 4723"/>
                <a:gd name="T41" fmla="*/ 910 h 914"/>
                <a:gd name="T42" fmla="*/ 153 w 4723"/>
                <a:gd name="T43" fmla="*/ 914 h 914"/>
                <a:gd name="T44" fmla="*/ 161 w 4723"/>
                <a:gd name="T45" fmla="*/ 914 h 914"/>
                <a:gd name="T46" fmla="*/ 161 w 4723"/>
                <a:gd name="T47" fmla="*/ 910 h 914"/>
                <a:gd name="T48" fmla="*/ 161 w 4723"/>
                <a:gd name="T49" fmla="*/ 909 h 914"/>
                <a:gd name="T50" fmla="*/ 160 w 4723"/>
                <a:gd name="T51" fmla="*/ 902 h 914"/>
                <a:gd name="T52" fmla="*/ 160 w 4723"/>
                <a:gd name="T53" fmla="*/ 902 h 914"/>
                <a:gd name="T54" fmla="*/ 81 w 4723"/>
                <a:gd name="T55" fmla="*/ 829 h 914"/>
                <a:gd name="T56" fmla="*/ 80 w 4723"/>
                <a:gd name="T57" fmla="*/ 829 h 914"/>
                <a:gd name="T58" fmla="*/ 4643 w 4723"/>
                <a:gd name="T59" fmla="*/ 0 h 914"/>
                <a:gd name="T60" fmla="*/ 4635 w 4723"/>
                <a:gd name="T61" fmla="*/ 1 h 914"/>
                <a:gd name="T62" fmla="*/ 4563 w 4723"/>
                <a:gd name="T63" fmla="*/ 81 h 914"/>
                <a:gd name="T64" fmla="*/ 4563 w 4723"/>
                <a:gd name="T65" fmla="*/ 89 h 914"/>
                <a:gd name="T66" fmla="*/ 4567 w 4723"/>
                <a:gd name="T67" fmla="*/ 106 h 914"/>
                <a:gd name="T68" fmla="*/ 4569 w 4723"/>
                <a:gd name="T69" fmla="*/ 113 h 914"/>
                <a:gd name="T70" fmla="*/ 4643 w 4723"/>
                <a:gd name="T71" fmla="*/ 162 h 914"/>
                <a:gd name="T72" fmla="*/ 4643 w 4723"/>
                <a:gd name="T73" fmla="*/ 162 h 914"/>
                <a:gd name="T74" fmla="*/ 4651 w 4723"/>
                <a:gd name="T75" fmla="*/ 161 h 914"/>
                <a:gd name="T76" fmla="*/ 4723 w 4723"/>
                <a:gd name="T77" fmla="*/ 81 h 914"/>
                <a:gd name="T78" fmla="*/ 4723 w 4723"/>
                <a:gd name="T79" fmla="*/ 73 h 914"/>
                <a:gd name="T80" fmla="*/ 4719 w 4723"/>
                <a:gd name="T81" fmla="*/ 73 h 914"/>
                <a:gd name="T82" fmla="*/ 4715 w 4723"/>
                <a:gd name="T83" fmla="*/ 74 h 914"/>
                <a:gd name="T84" fmla="*/ 4715 w 4723"/>
                <a:gd name="T85" fmla="*/ 81 h 914"/>
                <a:gd name="T86" fmla="*/ 4650 w 4723"/>
                <a:gd name="T87" fmla="*/ 153 h 914"/>
                <a:gd name="T88" fmla="*/ 4643 w 4723"/>
                <a:gd name="T89" fmla="*/ 154 h 914"/>
                <a:gd name="T90" fmla="*/ 4643 w 4723"/>
                <a:gd name="T91" fmla="*/ 154 h 914"/>
                <a:gd name="T92" fmla="*/ 4577 w 4723"/>
                <a:gd name="T93" fmla="*/ 111 h 914"/>
                <a:gd name="T94" fmla="*/ 4574 w 4723"/>
                <a:gd name="T95" fmla="*/ 103 h 914"/>
                <a:gd name="T96" fmla="*/ 4571 w 4723"/>
                <a:gd name="T97" fmla="*/ 88 h 914"/>
                <a:gd name="T98" fmla="*/ 4571 w 4723"/>
                <a:gd name="T99" fmla="*/ 81 h 914"/>
                <a:gd name="T100" fmla="*/ 4636 w 4723"/>
                <a:gd name="T101" fmla="*/ 9 h 914"/>
                <a:gd name="T102" fmla="*/ 4643 w 4723"/>
                <a:gd name="T103" fmla="*/ 8 h 914"/>
                <a:gd name="T104" fmla="*/ 4643 w 4723"/>
                <a:gd name="T105" fmla="*/ 8 h 914"/>
                <a:gd name="T106" fmla="*/ 4715 w 4723"/>
                <a:gd name="T107" fmla="*/ 74 h 914"/>
                <a:gd name="T108" fmla="*/ 4719 w 4723"/>
                <a:gd name="T109" fmla="*/ 73 h 914"/>
                <a:gd name="T110" fmla="*/ 4723 w 4723"/>
                <a:gd name="T111" fmla="*/ 73 h 914"/>
                <a:gd name="T112" fmla="*/ 4643 w 4723"/>
                <a:gd name="T113" fmla="*/ 0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23" h="914">
                  <a:moveTo>
                    <a:pt x="156" y="902"/>
                  </a:moveTo>
                  <a:cubicBezTo>
                    <a:pt x="156" y="902"/>
                    <a:pt x="156" y="902"/>
                    <a:pt x="156" y="902"/>
                  </a:cubicBezTo>
                  <a:cubicBezTo>
                    <a:pt x="160" y="902"/>
                    <a:pt x="160" y="902"/>
                    <a:pt x="160" y="902"/>
                  </a:cubicBezTo>
                  <a:cubicBezTo>
                    <a:pt x="156" y="902"/>
                    <a:pt x="156" y="902"/>
                    <a:pt x="156" y="902"/>
                  </a:cubicBezTo>
                  <a:moveTo>
                    <a:pt x="80" y="829"/>
                  </a:moveTo>
                  <a:cubicBezTo>
                    <a:pt x="78" y="829"/>
                    <a:pt x="75" y="829"/>
                    <a:pt x="72" y="830"/>
                  </a:cubicBezTo>
                  <a:cubicBezTo>
                    <a:pt x="36" y="833"/>
                    <a:pt x="7" y="861"/>
                    <a:pt x="1" y="896"/>
                  </a:cubicBezTo>
                  <a:cubicBezTo>
                    <a:pt x="1" y="898"/>
                    <a:pt x="1" y="901"/>
                    <a:pt x="0" y="904"/>
                  </a:cubicBezTo>
                  <a:cubicBezTo>
                    <a:pt x="0" y="906"/>
                    <a:pt x="0" y="908"/>
                    <a:pt x="0" y="910"/>
                  </a:cubicBezTo>
                  <a:cubicBezTo>
                    <a:pt x="0" y="911"/>
                    <a:pt x="0" y="912"/>
                    <a:pt x="0" y="914"/>
                  </a:cubicBezTo>
                  <a:cubicBezTo>
                    <a:pt x="8" y="914"/>
                    <a:pt x="8" y="914"/>
                    <a:pt x="8" y="914"/>
                  </a:cubicBezTo>
                  <a:cubicBezTo>
                    <a:pt x="8" y="912"/>
                    <a:pt x="8" y="911"/>
                    <a:pt x="8" y="910"/>
                  </a:cubicBezTo>
                  <a:cubicBezTo>
                    <a:pt x="8" y="908"/>
                    <a:pt x="8" y="906"/>
                    <a:pt x="8" y="904"/>
                  </a:cubicBezTo>
                  <a:cubicBezTo>
                    <a:pt x="9" y="902"/>
                    <a:pt x="9" y="899"/>
                    <a:pt x="9" y="896"/>
                  </a:cubicBezTo>
                  <a:cubicBezTo>
                    <a:pt x="15" y="866"/>
                    <a:pt x="41" y="841"/>
                    <a:pt x="73" y="838"/>
                  </a:cubicBezTo>
                  <a:cubicBezTo>
                    <a:pt x="76" y="837"/>
                    <a:pt x="78" y="837"/>
                    <a:pt x="81" y="837"/>
                  </a:cubicBezTo>
                  <a:cubicBezTo>
                    <a:pt x="81" y="837"/>
                    <a:pt x="81" y="837"/>
                    <a:pt x="81" y="837"/>
                  </a:cubicBezTo>
                  <a:cubicBezTo>
                    <a:pt x="117" y="837"/>
                    <a:pt x="149" y="865"/>
                    <a:pt x="152" y="903"/>
                  </a:cubicBezTo>
                  <a:cubicBezTo>
                    <a:pt x="152" y="903"/>
                    <a:pt x="152" y="903"/>
                    <a:pt x="152" y="903"/>
                  </a:cubicBezTo>
                  <a:cubicBezTo>
                    <a:pt x="153" y="904"/>
                    <a:pt x="153" y="906"/>
                    <a:pt x="153" y="908"/>
                  </a:cubicBezTo>
                  <a:cubicBezTo>
                    <a:pt x="153" y="909"/>
                    <a:pt x="153" y="909"/>
                    <a:pt x="153" y="910"/>
                  </a:cubicBezTo>
                  <a:cubicBezTo>
                    <a:pt x="153" y="911"/>
                    <a:pt x="153" y="912"/>
                    <a:pt x="153" y="914"/>
                  </a:cubicBezTo>
                  <a:cubicBezTo>
                    <a:pt x="161" y="914"/>
                    <a:pt x="161" y="914"/>
                    <a:pt x="161" y="914"/>
                  </a:cubicBezTo>
                  <a:cubicBezTo>
                    <a:pt x="161" y="912"/>
                    <a:pt x="161" y="911"/>
                    <a:pt x="161" y="910"/>
                  </a:cubicBezTo>
                  <a:cubicBezTo>
                    <a:pt x="161" y="910"/>
                    <a:pt x="161" y="909"/>
                    <a:pt x="161" y="909"/>
                  </a:cubicBezTo>
                  <a:cubicBezTo>
                    <a:pt x="161" y="906"/>
                    <a:pt x="161" y="904"/>
                    <a:pt x="160" y="902"/>
                  </a:cubicBezTo>
                  <a:cubicBezTo>
                    <a:pt x="160" y="902"/>
                    <a:pt x="160" y="902"/>
                    <a:pt x="160" y="902"/>
                  </a:cubicBezTo>
                  <a:cubicBezTo>
                    <a:pt x="156" y="860"/>
                    <a:pt x="121" y="829"/>
                    <a:pt x="81" y="829"/>
                  </a:cubicBezTo>
                  <a:cubicBezTo>
                    <a:pt x="81" y="829"/>
                    <a:pt x="80" y="829"/>
                    <a:pt x="80" y="829"/>
                  </a:cubicBezTo>
                  <a:moveTo>
                    <a:pt x="4643" y="0"/>
                  </a:moveTo>
                  <a:cubicBezTo>
                    <a:pt x="4640" y="0"/>
                    <a:pt x="4638" y="1"/>
                    <a:pt x="4635" y="1"/>
                  </a:cubicBezTo>
                  <a:cubicBezTo>
                    <a:pt x="4594" y="5"/>
                    <a:pt x="4563" y="40"/>
                    <a:pt x="4563" y="81"/>
                  </a:cubicBezTo>
                  <a:cubicBezTo>
                    <a:pt x="4563" y="84"/>
                    <a:pt x="4563" y="86"/>
                    <a:pt x="4563" y="89"/>
                  </a:cubicBezTo>
                  <a:cubicBezTo>
                    <a:pt x="4564" y="95"/>
                    <a:pt x="4565" y="101"/>
                    <a:pt x="4567" y="106"/>
                  </a:cubicBezTo>
                  <a:cubicBezTo>
                    <a:pt x="4567" y="108"/>
                    <a:pt x="4568" y="111"/>
                    <a:pt x="4569" y="113"/>
                  </a:cubicBezTo>
                  <a:cubicBezTo>
                    <a:pt x="4582" y="142"/>
                    <a:pt x="4611" y="162"/>
                    <a:pt x="4643" y="162"/>
                  </a:cubicBezTo>
                  <a:cubicBezTo>
                    <a:pt x="4643" y="162"/>
                    <a:pt x="4643" y="162"/>
                    <a:pt x="4643" y="162"/>
                  </a:cubicBezTo>
                  <a:cubicBezTo>
                    <a:pt x="4646" y="162"/>
                    <a:pt x="4648" y="162"/>
                    <a:pt x="4651" y="161"/>
                  </a:cubicBezTo>
                  <a:cubicBezTo>
                    <a:pt x="4693" y="157"/>
                    <a:pt x="4723" y="122"/>
                    <a:pt x="4723" y="81"/>
                  </a:cubicBezTo>
                  <a:cubicBezTo>
                    <a:pt x="4723" y="79"/>
                    <a:pt x="4723" y="76"/>
                    <a:pt x="4723" y="73"/>
                  </a:cubicBezTo>
                  <a:cubicBezTo>
                    <a:pt x="4719" y="73"/>
                    <a:pt x="4719" y="73"/>
                    <a:pt x="4719" y="73"/>
                  </a:cubicBezTo>
                  <a:cubicBezTo>
                    <a:pt x="4715" y="74"/>
                    <a:pt x="4715" y="74"/>
                    <a:pt x="4715" y="74"/>
                  </a:cubicBezTo>
                  <a:cubicBezTo>
                    <a:pt x="4715" y="76"/>
                    <a:pt x="4715" y="79"/>
                    <a:pt x="4715" y="81"/>
                  </a:cubicBezTo>
                  <a:cubicBezTo>
                    <a:pt x="4715" y="118"/>
                    <a:pt x="4688" y="150"/>
                    <a:pt x="4650" y="153"/>
                  </a:cubicBezTo>
                  <a:cubicBezTo>
                    <a:pt x="4648" y="154"/>
                    <a:pt x="4645" y="154"/>
                    <a:pt x="4643" y="154"/>
                  </a:cubicBezTo>
                  <a:cubicBezTo>
                    <a:pt x="4643" y="154"/>
                    <a:pt x="4643" y="154"/>
                    <a:pt x="4643" y="154"/>
                  </a:cubicBezTo>
                  <a:cubicBezTo>
                    <a:pt x="4614" y="154"/>
                    <a:pt x="4588" y="136"/>
                    <a:pt x="4577" y="111"/>
                  </a:cubicBezTo>
                  <a:cubicBezTo>
                    <a:pt x="4576" y="108"/>
                    <a:pt x="4575" y="106"/>
                    <a:pt x="4574" y="103"/>
                  </a:cubicBezTo>
                  <a:cubicBezTo>
                    <a:pt x="4573" y="98"/>
                    <a:pt x="4572" y="93"/>
                    <a:pt x="4571" y="88"/>
                  </a:cubicBezTo>
                  <a:cubicBezTo>
                    <a:pt x="4571" y="86"/>
                    <a:pt x="4571" y="83"/>
                    <a:pt x="4571" y="81"/>
                  </a:cubicBezTo>
                  <a:cubicBezTo>
                    <a:pt x="4571" y="44"/>
                    <a:pt x="4599" y="13"/>
                    <a:pt x="4636" y="9"/>
                  </a:cubicBezTo>
                  <a:cubicBezTo>
                    <a:pt x="4638" y="9"/>
                    <a:pt x="4641" y="8"/>
                    <a:pt x="4643" y="8"/>
                  </a:cubicBezTo>
                  <a:cubicBezTo>
                    <a:pt x="4643" y="8"/>
                    <a:pt x="4643" y="8"/>
                    <a:pt x="4643" y="8"/>
                  </a:cubicBezTo>
                  <a:cubicBezTo>
                    <a:pt x="4680" y="8"/>
                    <a:pt x="4711" y="36"/>
                    <a:pt x="4715" y="74"/>
                  </a:cubicBezTo>
                  <a:cubicBezTo>
                    <a:pt x="4719" y="73"/>
                    <a:pt x="4719" y="73"/>
                    <a:pt x="4719" y="73"/>
                  </a:cubicBezTo>
                  <a:cubicBezTo>
                    <a:pt x="4723" y="73"/>
                    <a:pt x="4723" y="73"/>
                    <a:pt x="4723" y="73"/>
                  </a:cubicBezTo>
                  <a:cubicBezTo>
                    <a:pt x="4719" y="31"/>
                    <a:pt x="4684" y="0"/>
                    <a:pt x="4643" y="0"/>
                  </a:cubicBezTo>
                </a:path>
              </a:pathLst>
            </a:custGeom>
            <a:solidFill>
              <a:srgbClr val="ABB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grpSp>
      <p:pic>
        <p:nvPicPr>
          <p:cNvPr id="4" name="Bildobjekt 3">
            <a:extLst>
              <a:ext uri="{FF2B5EF4-FFF2-40B4-BE49-F238E27FC236}">
                <a16:creationId xmlns:a16="http://schemas.microsoft.com/office/drawing/2014/main" id="{2BEEF6B5-638B-4668-A376-0BEF80649F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p:txBody>
          <a:bodyPr/>
          <a:lstStyle>
            <a:lvl1pPr>
              <a:lnSpc>
                <a:spcPts val="5867"/>
              </a:lnSpc>
              <a:defRPr>
                <a:solidFill>
                  <a:schemeClr val="bg1"/>
                </a:solidFill>
              </a:defRPr>
            </a:lvl1pPr>
          </a:lstStyle>
          <a:p>
            <a:r>
              <a:rPr lang="sv-SE"/>
              <a:t>Klicka här för att ändra mall för rubrikformat</a:t>
            </a:r>
          </a:p>
        </p:txBody>
      </p:sp>
      <p:grpSp>
        <p:nvGrpSpPr>
          <p:cNvPr id="105" name="Grupp 104"/>
          <p:cNvGrpSpPr>
            <a:grpSpLocks noChangeAspect="1"/>
          </p:cNvGrpSpPr>
          <p:nvPr userDrawn="1"/>
        </p:nvGrpSpPr>
        <p:grpSpPr>
          <a:xfrm>
            <a:off x="579971" y="5472000"/>
            <a:ext cx="1038736" cy="720000"/>
            <a:chOff x="434975" y="3925389"/>
            <a:chExt cx="1149588" cy="796834"/>
          </a:xfrm>
        </p:grpSpPr>
        <p:sp>
          <p:nvSpPr>
            <p:cNvPr id="106" name="Freeform 14"/>
            <p:cNvSpPr>
              <a:spLocks/>
            </p:cNvSpPr>
            <p:nvPr userDrawn="1"/>
          </p:nvSpPr>
          <p:spPr bwMode="auto">
            <a:xfrm>
              <a:off x="434975" y="4373944"/>
              <a:ext cx="92218" cy="152204"/>
            </a:xfrm>
            <a:custGeom>
              <a:avLst/>
              <a:gdLst>
                <a:gd name="T0" fmla="*/ 265 w 280"/>
                <a:gd name="T1" fmla="*/ 138 h 460"/>
                <a:gd name="T2" fmla="*/ 223 w 280"/>
                <a:gd name="T3" fmla="*/ 138 h 460"/>
                <a:gd name="T4" fmla="*/ 213 w 280"/>
                <a:gd name="T5" fmla="*/ 57 h 460"/>
                <a:gd name="T6" fmla="*/ 142 w 280"/>
                <a:gd name="T7" fmla="*/ 46 h 460"/>
                <a:gd name="T8" fmla="*/ 61 w 280"/>
                <a:gd name="T9" fmla="*/ 121 h 460"/>
                <a:gd name="T10" fmla="*/ 121 w 280"/>
                <a:gd name="T11" fmla="*/ 193 h 460"/>
                <a:gd name="T12" fmla="*/ 179 w 280"/>
                <a:gd name="T13" fmla="*/ 215 h 460"/>
                <a:gd name="T14" fmla="*/ 280 w 280"/>
                <a:gd name="T15" fmla="*/ 338 h 460"/>
                <a:gd name="T16" fmla="*/ 137 w 280"/>
                <a:gd name="T17" fmla="*/ 460 h 460"/>
                <a:gd name="T18" fmla="*/ 7 w 280"/>
                <a:gd name="T19" fmla="*/ 431 h 460"/>
                <a:gd name="T20" fmla="*/ 0 w 280"/>
                <a:gd name="T21" fmla="*/ 314 h 460"/>
                <a:gd name="T22" fmla="*/ 43 w 280"/>
                <a:gd name="T23" fmla="*/ 314 h 460"/>
                <a:gd name="T24" fmla="*/ 58 w 280"/>
                <a:gd name="T25" fmla="*/ 401 h 460"/>
                <a:gd name="T26" fmla="*/ 137 w 280"/>
                <a:gd name="T27" fmla="*/ 416 h 460"/>
                <a:gd name="T28" fmla="*/ 225 w 280"/>
                <a:gd name="T29" fmla="*/ 341 h 460"/>
                <a:gd name="T30" fmla="*/ 164 w 280"/>
                <a:gd name="T31" fmla="*/ 266 h 460"/>
                <a:gd name="T32" fmla="*/ 100 w 280"/>
                <a:gd name="T33" fmla="*/ 243 h 460"/>
                <a:gd name="T34" fmla="*/ 6 w 280"/>
                <a:gd name="T35" fmla="*/ 123 h 460"/>
                <a:gd name="T36" fmla="*/ 142 w 280"/>
                <a:gd name="T37" fmla="*/ 0 h 460"/>
                <a:gd name="T38" fmla="*/ 265 w 280"/>
                <a:gd name="T39" fmla="*/ 28 h 460"/>
                <a:gd name="T40" fmla="*/ 265 w 280"/>
                <a:gd name="T41" fmla="*/ 13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460">
                  <a:moveTo>
                    <a:pt x="265" y="138"/>
                  </a:moveTo>
                  <a:cubicBezTo>
                    <a:pt x="223" y="138"/>
                    <a:pt x="223" y="138"/>
                    <a:pt x="223" y="138"/>
                  </a:cubicBezTo>
                  <a:cubicBezTo>
                    <a:pt x="213" y="57"/>
                    <a:pt x="213" y="57"/>
                    <a:pt x="213" y="57"/>
                  </a:cubicBezTo>
                  <a:cubicBezTo>
                    <a:pt x="191" y="50"/>
                    <a:pt x="169" y="46"/>
                    <a:pt x="142" y="46"/>
                  </a:cubicBezTo>
                  <a:cubicBezTo>
                    <a:pt x="88" y="46"/>
                    <a:pt x="61" y="82"/>
                    <a:pt x="61" y="121"/>
                  </a:cubicBezTo>
                  <a:cubicBezTo>
                    <a:pt x="61" y="157"/>
                    <a:pt x="79" y="177"/>
                    <a:pt x="121" y="193"/>
                  </a:cubicBezTo>
                  <a:cubicBezTo>
                    <a:pt x="179" y="215"/>
                    <a:pt x="179" y="215"/>
                    <a:pt x="179" y="215"/>
                  </a:cubicBezTo>
                  <a:cubicBezTo>
                    <a:pt x="247" y="239"/>
                    <a:pt x="280" y="275"/>
                    <a:pt x="280" y="338"/>
                  </a:cubicBezTo>
                  <a:cubicBezTo>
                    <a:pt x="280" y="397"/>
                    <a:pt x="233" y="460"/>
                    <a:pt x="137" y="460"/>
                  </a:cubicBezTo>
                  <a:cubicBezTo>
                    <a:pt x="91" y="460"/>
                    <a:pt x="43" y="450"/>
                    <a:pt x="7" y="431"/>
                  </a:cubicBezTo>
                  <a:cubicBezTo>
                    <a:pt x="0" y="314"/>
                    <a:pt x="0" y="314"/>
                    <a:pt x="0" y="314"/>
                  </a:cubicBezTo>
                  <a:cubicBezTo>
                    <a:pt x="43" y="314"/>
                    <a:pt x="43" y="314"/>
                    <a:pt x="43" y="314"/>
                  </a:cubicBezTo>
                  <a:cubicBezTo>
                    <a:pt x="58" y="401"/>
                    <a:pt x="58" y="401"/>
                    <a:pt x="58" y="401"/>
                  </a:cubicBezTo>
                  <a:cubicBezTo>
                    <a:pt x="78" y="410"/>
                    <a:pt x="111" y="416"/>
                    <a:pt x="137" y="416"/>
                  </a:cubicBezTo>
                  <a:cubicBezTo>
                    <a:pt x="189" y="416"/>
                    <a:pt x="225" y="386"/>
                    <a:pt x="225" y="341"/>
                  </a:cubicBezTo>
                  <a:cubicBezTo>
                    <a:pt x="225" y="305"/>
                    <a:pt x="199" y="279"/>
                    <a:pt x="164" y="266"/>
                  </a:cubicBezTo>
                  <a:cubicBezTo>
                    <a:pt x="100" y="243"/>
                    <a:pt x="100" y="243"/>
                    <a:pt x="100" y="243"/>
                  </a:cubicBezTo>
                  <a:cubicBezTo>
                    <a:pt x="37" y="219"/>
                    <a:pt x="6" y="186"/>
                    <a:pt x="6" y="123"/>
                  </a:cubicBezTo>
                  <a:cubicBezTo>
                    <a:pt x="6" y="64"/>
                    <a:pt x="48" y="0"/>
                    <a:pt x="142" y="0"/>
                  </a:cubicBezTo>
                  <a:cubicBezTo>
                    <a:pt x="188" y="0"/>
                    <a:pt x="232" y="12"/>
                    <a:pt x="265" y="28"/>
                  </a:cubicBezTo>
                  <a:lnTo>
                    <a:pt x="265"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07" name="Freeform 15"/>
            <p:cNvSpPr>
              <a:spLocks/>
            </p:cNvSpPr>
            <p:nvPr userDrawn="1"/>
          </p:nvSpPr>
          <p:spPr bwMode="auto">
            <a:xfrm>
              <a:off x="528088" y="4424082"/>
              <a:ext cx="111019" cy="99381"/>
            </a:xfrm>
            <a:custGeom>
              <a:avLst/>
              <a:gdLst>
                <a:gd name="T0" fmla="*/ 72 w 124"/>
                <a:gd name="T1" fmla="*/ 0 h 111"/>
                <a:gd name="T2" fmla="*/ 124 w 124"/>
                <a:gd name="T3" fmla="*/ 0 h 111"/>
                <a:gd name="T4" fmla="*/ 124 w 124"/>
                <a:gd name="T5" fmla="*/ 17 h 111"/>
                <a:gd name="T6" fmla="*/ 110 w 124"/>
                <a:gd name="T7" fmla="*/ 17 h 111"/>
                <a:gd name="T8" fmla="*/ 74 w 124"/>
                <a:gd name="T9" fmla="*/ 111 h 111"/>
                <a:gd name="T10" fmla="*/ 50 w 124"/>
                <a:gd name="T11" fmla="*/ 111 h 111"/>
                <a:gd name="T12" fmla="*/ 14 w 124"/>
                <a:gd name="T13" fmla="*/ 17 h 111"/>
                <a:gd name="T14" fmla="*/ 0 w 124"/>
                <a:gd name="T15" fmla="*/ 17 h 111"/>
                <a:gd name="T16" fmla="*/ 0 w 124"/>
                <a:gd name="T17" fmla="*/ 0 h 111"/>
                <a:gd name="T18" fmla="*/ 52 w 124"/>
                <a:gd name="T19" fmla="*/ 0 h 111"/>
                <a:gd name="T20" fmla="*/ 52 w 124"/>
                <a:gd name="T21" fmla="*/ 17 h 111"/>
                <a:gd name="T22" fmla="*/ 34 w 124"/>
                <a:gd name="T23" fmla="*/ 17 h 111"/>
                <a:gd name="T24" fmla="*/ 62 w 124"/>
                <a:gd name="T25" fmla="*/ 94 h 111"/>
                <a:gd name="T26" fmla="*/ 91 w 124"/>
                <a:gd name="T27" fmla="*/ 17 h 111"/>
                <a:gd name="T28" fmla="*/ 72 w 124"/>
                <a:gd name="T29" fmla="*/ 17 h 111"/>
                <a:gd name="T30" fmla="*/ 72 w 124"/>
                <a:gd name="T3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11">
                  <a:moveTo>
                    <a:pt x="72" y="0"/>
                  </a:moveTo>
                  <a:lnTo>
                    <a:pt x="124" y="0"/>
                  </a:lnTo>
                  <a:lnTo>
                    <a:pt x="124" y="17"/>
                  </a:lnTo>
                  <a:lnTo>
                    <a:pt x="110" y="17"/>
                  </a:lnTo>
                  <a:lnTo>
                    <a:pt x="74" y="111"/>
                  </a:lnTo>
                  <a:lnTo>
                    <a:pt x="50" y="111"/>
                  </a:lnTo>
                  <a:lnTo>
                    <a:pt x="14" y="17"/>
                  </a:lnTo>
                  <a:lnTo>
                    <a:pt x="0" y="17"/>
                  </a:lnTo>
                  <a:lnTo>
                    <a:pt x="0" y="0"/>
                  </a:lnTo>
                  <a:lnTo>
                    <a:pt x="52" y="0"/>
                  </a:lnTo>
                  <a:lnTo>
                    <a:pt x="52" y="17"/>
                  </a:lnTo>
                  <a:lnTo>
                    <a:pt x="34" y="17"/>
                  </a:lnTo>
                  <a:lnTo>
                    <a:pt x="62" y="94"/>
                  </a:lnTo>
                  <a:lnTo>
                    <a:pt x="91" y="17"/>
                  </a:lnTo>
                  <a:lnTo>
                    <a:pt x="72" y="17"/>
                  </a:lnTo>
                  <a:lnTo>
                    <a:pt x="7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08" name="Freeform 16"/>
            <p:cNvSpPr>
              <a:spLocks noEditPoints="1"/>
            </p:cNvSpPr>
            <p:nvPr userDrawn="1"/>
          </p:nvSpPr>
          <p:spPr bwMode="auto">
            <a:xfrm>
              <a:off x="640003" y="4422291"/>
              <a:ext cx="81474" cy="103857"/>
            </a:xfrm>
            <a:custGeom>
              <a:avLst/>
              <a:gdLst>
                <a:gd name="T0" fmla="*/ 199 w 248"/>
                <a:gd name="T1" fmla="*/ 133 h 314"/>
                <a:gd name="T2" fmla="*/ 200 w 248"/>
                <a:gd name="T3" fmla="*/ 120 h 314"/>
                <a:gd name="T4" fmla="*/ 130 w 248"/>
                <a:gd name="T5" fmla="*/ 43 h 314"/>
                <a:gd name="T6" fmla="*/ 53 w 248"/>
                <a:gd name="T7" fmla="*/ 133 h 314"/>
                <a:gd name="T8" fmla="*/ 199 w 248"/>
                <a:gd name="T9" fmla="*/ 133 h 314"/>
                <a:gd name="T10" fmla="*/ 231 w 248"/>
                <a:gd name="T11" fmla="*/ 237 h 314"/>
                <a:gd name="T12" fmla="*/ 248 w 248"/>
                <a:gd name="T13" fmla="*/ 278 h 314"/>
                <a:gd name="T14" fmla="*/ 135 w 248"/>
                <a:gd name="T15" fmla="*/ 314 h 314"/>
                <a:gd name="T16" fmla="*/ 0 w 248"/>
                <a:gd name="T17" fmla="*/ 156 h 314"/>
                <a:gd name="T18" fmla="*/ 130 w 248"/>
                <a:gd name="T19" fmla="*/ 0 h 314"/>
                <a:gd name="T20" fmla="*/ 248 w 248"/>
                <a:gd name="T21" fmla="*/ 126 h 314"/>
                <a:gd name="T22" fmla="*/ 245 w 248"/>
                <a:gd name="T23" fmla="*/ 172 h 314"/>
                <a:gd name="T24" fmla="*/ 52 w 248"/>
                <a:gd name="T25" fmla="*/ 172 h 314"/>
                <a:gd name="T26" fmla="*/ 136 w 248"/>
                <a:gd name="T27" fmla="*/ 269 h 314"/>
                <a:gd name="T28" fmla="*/ 231 w 248"/>
                <a:gd name="T29" fmla="*/ 23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14">
                  <a:moveTo>
                    <a:pt x="199" y="133"/>
                  </a:moveTo>
                  <a:cubicBezTo>
                    <a:pt x="200" y="129"/>
                    <a:pt x="200" y="123"/>
                    <a:pt x="200" y="120"/>
                  </a:cubicBezTo>
                  <a:cubicBezTo>
                    <a:pt x="200" y="73"/>
                    <a:pt x="174" y="43"/>
                    <a:pt x="130" y="43"/>
                  </a:cubicBezTo>
                  <a:cubicBezTo>
                    <a:pt x="75" y="43"/>
                    <a:pt x="56" y="81"/>
                    <a:pt x="53" y="133"/>
                  </a:cubicBezTo>
                  <a:lnTo>
                    <a:pt x="199" y="133"/>
                  </a:lnTo>
                  <a:close/>
                  <a:moveTo>
                    <a:pt x="231" y="237"/>
                  </a:moveTo>
                  <a:cubicBezTo>
                    <a:pt x="248" y="278"/>
                    <a:pt x="248" y="278"/>
                    <a:pt x="248" y="278"/>
                  </a:cubicBezTo>
                  <a:cubicBezTo>
                    <a:pt x="221" y="297"/>
                    <a:pt x="180" y="314"/>
                    <a:pt x="135" y="314"/>
                  </a:cubicBezTo>
                  <a:cubicBezTo>
                    <a:pt x="37" y="314"/>
                    <a:pt x="0" y="248"/>
                    <a:pt x="0" y="156"/>
                  </a:cubicBezTo>
                  <a:cubicBezTo>
                    <a:pt x="0" y="69"/>
                    <a:pt x="41" y="0"/>
                    <a:pt x="130" y="0"/>
                  </a:cubicBezTo>
                  <a:cubicBezTo>
                    <a:pt x="213" y="0"/>
                    <a:pt x="248" y="62"/>
                    <a:pt x="248" y="126"/>
                  </a:cubicBezTo>
                  <a:cubicBezTo>
                    <a:pt x="248" y="140"/>
                    <a:pt x="247" y="160"/>
                    <a:pt x="245" y="172"/>
                  </a:cubicBezTo>
                  <a:cubicBezTo>
                    <a:pt x="52" y="172"/>
                    <a:pt x="52" y="172"/>
                    <a:pt x="52" y="172"/>
                  </a:cubicBezTo>
                  <a:cubicBezTo>
                    <a:pt x="53" y="232"/>
                    <a:pt x="77" y="269"/>
                    <a:pt x="136" y="269"/>
                  </a:cubicBezTo>
                  <a:cubicBezTo>
                    <a:pt x="170" y="269"/>
                    <a:pt x="204" y="256"/>
                    <a:pt x="231"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09" name="Freeform 17"/>
            <p:cNvSpPr>
              <a:spLocks/>
            </p:cNvSpPr>
            <p:nvPr userDrawn="1"/>
          </p:nvSpPr>
          <p:spPr bwMode="auto">
            <a:xfrm>
              <a:off x="729535" y="4422291"/>
              <a:ext cx="109229" cy="101171"/>
            </a:xfrm>
            <a:custGeom>
              <a:avLst/>
              <a:gdLst>
                <a:gd name="T0" fmla="*/ 0 w 333"/>
                <a:gd name="T1" fmla="*/ 263 h 307"/>
                <a:gd name="T2" fmla="*/ 43 w 333"/>
                <a:gd name="T3" fmla="*/ 263 h 307"/>
                <a:gd name="T4" fmla="*/ 43 w 333"/>
                <a:gd name="T5" fmla="*/ 51 h 307"/>
                <a:gd name="T6" fmla="*/ 1 w 333"/>
                <a:gd name="T7" fmla="*/ 51 h 307"/>
                <a:gd name="T8" fmla="*/ 1 w 333"/>
                <a:gd name="T9" fmla="*/ 6 h 307"/>
                <a:gd name="T10" fmla="*/ 88 w 333"/>
                <a:gd name="T11" fmla="*/ 6 h 307"/>
                <a:gd name="T12" fmla="*/ 88 w 333"/>
                <a:gd name="T13" fmla="*/ 40 h 307"/>
                <a:gd name="T14" fmla="*/ 192 w 333"/>
                <a:gd name="T15" fmla="*/ 0 h 307"/>
                <a:gd name="T16" fmla="*/ 291 w 333"/>
                <a:gd name="T17" fmla="*/ 115 h 307"/>
                <a:gd name="T18" fmla="*/ 291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2 w 333"/>
                <a:gd name="T35" fmla="*/ 78 h 307"/>
                <a:gd name="T36" fmla="*/ 92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1" y="51"/>
                    <a:pt x="1" y="51"/>
                    <a:pt x="1" y="51"/>
                  </a:cubicBezTo>
                  <a:cubicBezTo>
                    <a:pt x="1" y="6"/>
                    <a:pt x="1" y="6"/>
                    <a:pt x="1" y="6"/>
                  </a:cubicBezTo>
                  <a:cubicBezTo>
                    <a:pt x="88" y="6"/>
                    <a:pt x="88" y="6"/>
                    <a:pt x="88" y="6"/>
                  </a:cubicBezTo>
                  <a:cubicBezTo>
                    <a:pt x="88" y="40"/>
                    <a:pt x="88" y="40"/>
                    <a:pt x="88" y="40"/>
                  </a:cubicBezTo>
                  <a:cubicBezTo>
                    <a:pt x="106" y="20"/>
                    <a:pt x="143" y="0"/>
                    <a:pt x="192" y="0"/>
                  </a:cubicBezTo>
                  <a:cubicBezTo>
                    <a:pt x="265" y="0"/>
                    <a:pt x="291" y="38"/>
                    <a:pt x="291" y="115"/>
                  </a:cubicBezTo>
                  <a:cubicBezTo>
                    <a:pt x="291" y="263"/>
                    <a:pt x="291" y="263"/>
                    <a:pt x="291"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4" y="47"/>
                    <a:pt x="178" y="47"/>
                  </a:cubicBezTo>
                  <a:cubicBezTo>
                    <a:pt x="143" y="47"/>
                    <a:pt x="108" y="64"/>
                    <a:pt x="92" y="78"/>
                  </a:cubicBezTo>
                  <a:cubicBezTo>
                    <a:pt x="92" y="263"/>
                    <a:pt x="92" y="263"/>
                    <a:pt x="92"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0" name="Freeform 18"/>
            <p:cNvSpPr>
              <a:spLocks/>
            </p:cNvSpPr>
            <p:nvPr userDrawn="1"/>
          </p:nvSpPr>
          <p:spPr bwMode="auto">
            <a:xfrm>
              <a:off x="844135" y="4422291"/>
              <a:ext cx="74312" cy="103857"/>
            </a:xfrm>
            <a:custGeom>
              <a:avLst/>
              <a:gdLst>
                <a:gd name="T0" fmla="*/ 215 w 226"/>
                <a:gd name="T1" fmla="*/ 98 h 314"/>
                <a:gd name="T2" fmla="*/ 176 w 226"/>
                <a:gd name="T3" fmla="*/ 98 h 314"/>
                <a:gd name="T4" fmla="*/ 169 w 226"/>
                <a:gd name="T5" fmla="*/ 47 h 314"/>
                <a:gd name="T6" fmla="*/ 116 w 226"/>
                <a:gd name="T7" fmla="*/ 38 h 314"/>
                <a:gd name="T8" fmla="*/ 62 w 226"/>
                <a:gd name="T9" fmla="*/ 83 h 314"/>
                <a:gd name="T10" fmla="*/ 98 w 226"/>
                <a:gd name="T11" fmla="*/ 125 h 314"/>
                <a:gd name="T12" fmla="*/ 149 w 226"/>
                <a:gd name="T13" fmla="*/ 142 h 314"/>
                <a:gd name="T14" fmla="*/ 226 w 226"/>
                <a:gd name="T15" fmla="*/ 228 h 314"/>
                <a:gd name="T16" fmla="*/ 111 w 226"/>
                <a:gd name="T17" fmla="*/ 314 h 314"/>
                <a:gd name="T18" fmla="*/ 7 w 226"/>
                <a:gd name="T19" fmla="*/ 292 h 314"/>
                <a:gd name="T20" fmla="*/ 0 w 226"/>
                <a:gd name="T21" fmla="*/ 203 h 314"/>
                <a:gd name="T22" fmla="*/ 39 w 226"/>
                <a:gd name="T23" fmla="*/ 203 h 314"/>
                <a:gd name="T24" fmla="*/ 53 w 226"/>
                <a:gd name="T25" fmla="*/ 264 h 314"/>
                <a:gd name="T26" fmla="*/ 111 w 226"/>
                <a:gd name="T27" fmla="*/ 276 h 314"/>
                <a:gd name="T28" fmla="*/ 172 w 226"/>
                <a:gd name="T29" fmla="*/ 232 h 314"/>
                <a:gd name="T30" fmla="*/ 130 w 226"/>
                <a:gd name="T31" fmla="*/ 188 h 314"/>
                <a:gd name="T32" fmla="*/ 77 w 226"/>
                <a:gd name="T33" fmla="*/ 170 h 314"/>
                <a:gd name="T34" fmla="*/ 8 w 226"/>
                <a:gd name="T35" fmla="*/ 88 h 314"/>
                <a:gd name="T36" fmla="*/ 116 w 226"/>
                <a:gd name="T37" fmla="*/ 0 h 314"/>
                <a:gd name="T38" fmla="*/ 215 w 226"/>
                <a:gd name="T39" fmla="*/ 18 h 314"/>
                <a:gd name="T40" fmla="*/ 215 w 226"/>
                <a:gd name="T41" fmla="*/ 9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314">
                  <a:moveTo>
                    <a:pt x="215" y="98"/>
                  </a:moveTo>
                  <a:cubicBezTo>
                    <a:pt x="176" y="98"/>
                    <a:pt x="176" y="98"/>
                    <a:pt x="176" y="98"/>
                  </a:cubicBezTo>
                  <a:cubicBezTo>
                    <a:pt x="169" y="47"/>
                    <a:pt x="169" y="47"/>
                    <a:pt x="169" y="47"/>
                  </a:cubicBezTo>
                  <a:cubicBezTo>
                    <a:pt x="153" y="41"/>
                    <a:pt x="138" y="38"/>
                    <a:pt x="116" y="38"/>
                  </a:cubicBezTo>
                  <a:cubicBezTo>
                    <a:pt x="77" y="38"/>
                    <a:pt x="62" y="62"/>
                    <a:pt x="62" y="83"/>
                  </a:cubicBezTo>
                  <a:cubicBezTo>
                    <a:pt x="62" y="104"/>
                    <a:pt x="73" y="117"/>
                    <a:pt x="98" y="125"/>
                  </a:cubicBezTo>
                  <a:cubicBezTo>
                    <a:pt x="149" y="142"/>
                    <a:pt x="149" y="142"/>
                    <a:pt x="149" y="142"/>
                  </a:cubicBezTo>
                  <a:cubicBezTo>
                    <a:pt x="198" y="157"/>
                    <a:pt x="226" y="182"/>
                    <a:pt x="226" y="228"/>
                  </a:cubicBezTo>
                  <a:cubicBezTo>
                    <a:pt x="226" y="274"/>
                    <a:pt x="189" y="314"/>
                    <a:pt x="111" y="314"/>
                  </a:cubicBezTo>
                  <a:cubicBezTo>
                    <a:pt x="73" y="314"/>
                    <a:pt x="38" y="306"/>
                    <a:pt x="7" y="292"/>
                  </a:cubicBezTo>
                  <a:cubicBezTo>
                    <a:pt x="0" y="203"/>
                    <a:pt x="0" y="203"/>
                    <a:pt x="0" y="203"/>
                  </a:cubicBezTo>
                  <a:cubicBezTo>
                    <a:pt x="39" y="203"/>
                    <a:pt x="39" y="203"/>
                    <a:pt x="39" y="203"/>
                  </a:cubicBezTo>
                  <a:cubicBezTo>
                    <a:pt x="53" y="264"/>
                    <a:pt x="53" y="264"/>
                    <a:pt x="53" y="264"/>
                  </a:cubicBezTo>
                  <a:cubicBezTo>
                    <a:pt x="68" y="271"/>
                    <a:pt x="88" y="276"/>
                    <a:pt x="111" y="276"/>
                  </a:cubicBezTo>
                  <a:cubicBezTo>
                    <a:pt x="146" y="276"/>
                    <a:pt x="172" y="260"/>
                    <a:pt x="172" y="232"/>
                  </a:cubicBezTo>
                  <a:cubicBezTo>
                    <a:pt x="172" y="209"/>
                    <a:pt x="156" y="196"/>
                    <a:pt x="130" y="188"/>
                  </a:cubicBezTo>
                  <a:cubicBezTo>
                    <a:pt x="77" y="170"/>
                    <a:pt x="77" y="170"/>
                    <a:pt x="77" y="170"/>
                  </a:cubicBezTo>
                  <a:cubicBezTo>
                    <a:pt x="34" y="157"/>
                    <a:pt x="8" y="131"/>
                    <a:pt x="8" y="88"/>
                  </a:cubicBezTo>
                  <a:cubicBezTo>
                    <a:pt x="8" y="46"/>
                    <a:pt x="37" y="0"/>
                    <a:pt x="116" y="0"/>
                  </a:cubicBezTo>
                  <a:cubicBezTo>
                    <a:pt x="151" y="0"/>
                    <a:pt x="189" y="7"/>
                    <a:pt x="215" y="18"/>
                  </a:cubicBezTo>
                  <a:lnTo>
                    <a:pt x="215"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1" name="Freeform 19"/>
            <p:cNvSpPr>
              <a:spLocks/>
            </p:cNvSpPr>
            <p:nvPr userDrawn="1"/>
          </p:nvSpPr>
          <p:spPr bwMode="auto">
            <a:xfrm>
              <a:off x="922028" y="4372153"/>
              <a:ext cx="111019" cy="151309"/>
            </a:xfrm>
            <a:custGeom>
              <a:avLst/>
              <a:gdLst>
                <a:gd name="T0" fmla="*/ 83 w 124"/>
                <a:gd name="T1" fmla="*/ 154 h 169"/>
                <a:gd name="T2" fmla="*/ 55 w 124"/>
                <a:gd name="T3" fmla="*/ 114 h 169"/>
                <a:gd name="T4" fmla="*/ 36 w 124"/>
                <a:gd name="T5" fmla="*/ 130 h 169"/>
                <a:gd name="T6" fmla="*/ 36 w 124"/>
                <a:gd name="T7" fmla="*/ 153 h 169"/>
                <a:gd name="T8" fmla="*/ 59 w 124"/>
                <a:gd name="T9" fmla="*/ 153 h 169"/>
                <a:gd name="T10" fmla="*/ 59 w 124"/>
                <a:gd name="T11" fmla="*/ 169 h 169"/>
                <a:gd name="T12" fmla="*/ 2 w 124"/>
                <a:gd name="T13" fmla="*/ 169 h 169"/>
                <a:gd name="T14" fmla="*/ 2 w 124"/>
                <a:gd name="T15" fmla="*/ 153 h 169"/>
                <a:gd name="T16" fmla="*/ 18 w 124"/>
                <a:gd name="T17" fmla="*/ 153 h 169"/>
                <a:gd name="T18" fmla="*/ 18 w 124"/>
                <a:gd name="T19" fmla="*/ 17 h 169"/>
                <a:gd name="T20" fmla="*/ 0 w 124"/>
                <a:gd name="T21" fmla="*/ 17 h 169"/>
                <a:gd name="T22" fmla="*/ 0 w 124"/>
                <a:gd name="T23" fmla="*/ 0 h 169"/>
                <a:gd name="T24" fmla="*/ 36 w 124"/>
                <a:gd name="T25" fmla="*/ 0 h 169"/>
                <a:gd name="T26" fmla="*/ 36 w 124"/>
                <a:gd name="T27" fmla="*/ 115 h 169"/>
                <a:gd name="T28" fmla="*/ 82 w 124"/>
                <a:gd name="T29" fmla="*/ 75 h 169"/>
                <a:gd name="T30" fmla="*/ 63 w 124"/>
                <a:gd name="T31" fmla="*/ 75 h 169"/>
                <a:gd name="T32" fmla="*/ 63 w 124"/>
                <a:gd name="T33" fmla="*/ 58 h 169"/>
                <a:gd name="T34" fmla="*/ 118 w 124"/>
                <a:gd name="T35" fmla="*/ 58 h 169"/>
                <a:gd name="T36" fmla="*/ 118 w 124"/>
                <a:gd name="T37" fmla="*/ 75 h 169"/>
                <a:gd name="T38" fmla="*/ 101 w 124"/>
                <a:gd name="T39" fmla="*/ 75 h 169"/>
                <a:gd name="T40" fmla="*/ 68 w 124"/>
                <a:gd name="T41" fmla="*/ 104 h 169"/>
                <a:gd name="T42" fmla="*/ 102 w 124"/>
                <a:gd name="T43" fmla="*/ 153 h 169"/>
                <a:gd name="T44" fmla="*/ 124 w 124"/>
                <a:gd name="T45" fmla="*/ 153 h 169"/>
                <a:gd name="T46" fmla="*/ 124 w 124"/>
                <a:gd name="T47" fmla="*/ 169 h 169"/>
                <a:gd name="T48" fmla="*/ 83 w 124"/>
                <a:gd name="T49" fmla="*/ 169 h 169"/>
                <a:gd name="T50" fmla="*/ 83 w 124"/>
                <a:gd name="T51" fmla="*/ 1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69">
                  <a:moveTo>
                    <a:pt x="83" y="154"/>
                  </a:moveTo>
                  <a:lnTo>
                    <a:pt x="55" y="114"/>
                  </a:lnTo>
                  <a:lnTo>
                    <a:pt x="36" y="130"/>
                  </a:lnTo>
                  <a:lnTo>
                    <a:pt x="36" y="153"/>
                  </a:lnTo>
                  <a:lnTo>
                    <a:pt x="59" y="153"/>
                  </a:lnTo>
                  <a:lnTo>
                    <a:pt x="59" y="169"/>
                  </a:lnTo>
                  <a:lnTo>
                    <a:pt x="2" y="169"/>
                  </a:lnTo>
                  <a:lnTo>
                    <a:pt x="2" y="153"/>
                  </a:lnTo>
                  <a:lnTo>
                    <a:pt x="18" y="153"/>
                  </a:lnTo>
                  <a:lnTo>
                    <a:pt x="18" y="17"/>
                  </a:lnTo>
                  <a:lnTo>
                    <a:pt x="0" y="17"/>
                  </a:lnTo>
                  <a:lnTo>
                    <a:pt x="0" y="0"/>
                  </a:lnTo>
                  <a:lnTo>
                    <a:pt x="36" y="0"/>
                  </a:lnTo>
                  <a:lnTo>
                    <a:pt x="36" y="115"/>
                  </a:lnTo>
                  <a:lnTo>
                    <a:pt x="82" y="75"/>
                  </a:lnTo>
                  <a:lnTo>
                    <a:pt x="63" y="75"/>
                  </a:lnTo>
                  <a:lnTo>
                    <a:pt x="63" y="58"/>
                  </a:lnTo>
                  <a:lnTo>
                    <a:pt x="118" y="58"/>
                  </a:lnTo>
                  <a:lnTo>
                    <a:pt x="118" y="75"/>
                  </a:lnTo>
                  <a:lnTo>
                    <a:pt x="101" y="75"/>
                  </a:lnTo>
                  <a:lnTo>
                    <a:pt x="68" y="104"/>
                  </a:lnTo>
                  <a:lnTo>
                    <a:pt x="102" y="153"/>
                  </a:lnTo>
                  <a:lnTo>
                    <a:pt x="124" y="153"/>
                  </a:lnTo>
                  <a:lnTo>
                    <a:pt x="124" y="169"/>
                  </a:lnTo>
                  <a:lnTo>
                    <a:pt x="83" y="169"/>
                  </a:lnTo>
                  <a:lnTo>
                    <a:pt x="83" y="1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2" name="Freeform 20"/>
            <p:cNvSpPr>
              <a:spLocks noEditPoints="1"/>
            </p:cNvSpPr>
            <p:nvPr userDrawn="1"/>
          </p:nvSpPr>
          <p:spPr bwMode="auto">
            <a:xfrm>
              <a:off x="1037524" y="4422291"/>
              <a:ext cx="91322" cy="103857"/>
            </a:xfrm>
            <a:custGeom>
              <a:avLst/>
              <a:gdLst>
                <a:gd name="T0" fmla="*/ 103 w 279"/>
                <a:gd name="T1" fmla="*/ 271 h 314"/>
                <a:gd name="T2" fmla="*/ 188 w 279"/>
                <a:gd name="T3" fmla="*/ 234 h 314"/>
                <a:gd name="T4" fmla="*/ 188 w 279"/>
                <a:gd name="T5" fmla="*/ 166 h 314"/>
                <a:gd name="T6" fmla="*/ 138 w 279"/>
                <a:gd name="T7" fmla="*/ 174 h 314"/>
                <a:gd name="T8" fmla="*/ 53 w 279"/>
                <a:gd name="T9" fmla="*/ 226 h 314"/>
                <a:gd name="T10" fmla="*/ 103 w 279"/>
                <a:gd name="T11" fmla="*/ 271 h 314"/>
                <a:gd name="T12" fmla="*/ 67 w 279"/>
                <a:gd name="T13" fmla="*/ 109 h 314"/>
                <a:gd name="T14" fmla="*/ 26 w 279"/>
                <a:gd name="T15" fmla="*/ 109 h 314"/>
                <a:gd name="T16" fmla="*/ 17 w 279"/>
                <a:gd name="T17" fmla="*/ 65 h 314"/>
                <a:gd name="T18" fmla="*/ 129 w 279"/>
                <a:gd name="T19" fmla="*/ 0 h 314"/>
                <a:gd name="T20" fmla="*/ 238 w 279"/>
                <a:gd name="T21" fmla="*/ 113 h 314"/>
                <a:gd name="T22" fmla="*/ 238 w 279"/>
                <a:gd name="T23" fmla="*/ 244 h 314"/>
                <a:gd name="T24" fmla="*/ 257 w 279"/>
                <a:gd name="T25" fmla="*/ 266 h 314"/>
                <a:gd name="T26" fmla="*/ 279 w 279"/>
                <a:gd name="T27" fmla="*/ 263 h 314"/>
                <a:gd name="T28" fmla="*/ 279 w 279"/>
                <a:gd name="T29" fmla="*/ 308 h 314"/>
                <a:gd name="T30" fmla="*/ 242 w 279"/>
                <a:gd name="T31" fmla="*/ 311 h 314"/>
                <a:gd name="T32" fmla="*/ 192 w 279"/>
                <a:gd name="T33" fmla="*/ 266 h 314"/>
                <a:gd name="T34" fmla="*/ 90 w 279"/>
                <a:gd name="T35" fmla="*/ 314 h 314"/>
                <a:gd name="T36" fmla="*/ 0 w 279"/>
                <a:gd name="T37" fmla="*/ 230 h 314"/>
                <a:gd name="T38" fmla="*/ 136 w 279"/>
                <a:gd name="T39" fmla="*/ 137 h 314"/>
                <a:gd name="T40" fmla="*/ 188 w 279"/>
                <a:gd name="T41" fmla="*/ 131 h 314"/>
                <a:gd name="T42" fmla="*/ 188 w 279"/>
                <a:gd name="T43" fmla="*/ 57 h 314"/>
                <a:gd name="T44" fmla="*/ 129 w 279"/>
                <a:gd name="T45" fmla="*/ 45 h 314"/>
                <a:gd name="T46" fmla="*/ 67 w 279"/>
                <a:gd name="T47" fmla="*/ 57 h 314"/>
                <a:gd name="T48" fmla="*/ 67 w 279"/>
                <a:gd name="T49" fmla="*/ 10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314">
                  <a:moveTo>
                    <a:pt x="103" y="271"/>
                  </a:moveTo>
                  <a:cubicBezTo>
                    <a:pt x="141" y="271"/>
                    <a:pt x="172" y="251"/>
                    <a:pt x="188" y="234"/>
                  </a:cubicBezTo>
                  <a:cubicBezTo>
                    <a:pt x="188" y="166"/>
                    <a:pt x="188" y="166"/>
                    <a:pt x="188" y="166"/>
                  </a:cubicBezTo>
                  <a:cubicBezTo>
                    <a:pt x="138" y="174"/>
                    <a:pt x="138" y="174"/>
                    <a:pt x="138" y="174"/>
                  </a:cubicBezTo>
                  <a:cubicBezTo>
                    <a:pt x="79" y="182"/>
                    <a:pt x="53" y="194"/>
                    <a:pt x="53" y="226"/>
                  </a:cubicBezTo>
                  <a:cubicBezTo>
                    <a:pt x="53" y="254"/>
                    <a:pt x="67" y="271"/>
                    <a:pt x="103" y="271"/>
                  </a:cubicBezTo>
                  <a:moveTo>
                    <a:pt x="67" y="109"/>
                  </a:moveTo>
                  <a:cubicBezTo>
                    <a:pt x="26" y="109"/>
                    <a:pt x="26" y="109"/>
                    <a:pt x="26" y="109"/>
                  </a:cubicBezTo>
                  <a:cubicBezTo>
                    <a:pt x="21" y="96"/>
                    <a:pt x="17" y="81"/>
                    <a:pt x="17" y="65"/>
                  </a:cubicBezTo>
                  <a:cubicBezTo>
                    <a:pt x="17" y="27"/>
                    <a:pt x="53" y="0"/>
                    <a:pt x="129" y="0"/>
                  </a:cubicBezTo>
                  <a:cubicBezTo>
                    <a:pt x="227" y="0"/>
                    <a:pt x="238" y="34"/>
                    <a:pt x="238" y="113"/>
                  </a:cubicBezTo>
                  <a:cubicBezTo>
                    <a:pt x="238" y="244"/>
                    <a:pt x="238" y="244"/>
                    <a:pt x="238" y="244"/>
                  </a:cubicBezTo>
                  <a:cubicBezTo>
                    <a:pt x="238" y="260"/>
                    <a:pt x="246" y="266"/>
                    <a:pt x="257" y="266"/>
                  </a:cubicBezTo>
                  <a:cubicBezTo>
                    <a:pt x="264" y="266"/>
                    <a:pt x="272" y="265"/>
                    <a:pt x="279" y="263"/>
                  </a:cubicBezTo>
                  <a:cubicBezTo>
                    <a:pt x="279" y="308"/>
                    <a:pt x="279" y="308"/>
                    <a:pt x="279" y="308"/>
                  </a:cubicBezTo>
                  <a:cubicBezTo>
                    <a:pt x="267" y="310"/>
                    <a:pt x="253" y="311"/>
                    <a:pt x="242" y="311"/>
                  </a:cubicBezTo>
                  <a:cubicBezTo>
                    <a:pt x="212" y="311"/>
                    <a:pt x="194" y="294"/>
                    <a:pt x="192" y="266"/>
                  </a:cubicBezTo>
                  <a:cubicBezTo>
                    <a:pt x="174" y="288"/>
                    <a:pt x="140" y="314"/>
                    <a:pt x="90" y="314"/>
                  </a:cubicBezTo>
                  <a:cubicBezTo>
                    <a:pt x="30" y="314"/>
                    <a:pt x="0" y="282"/>
                    <a:pt x="0" y="230"/>
                  </a:cubicBezTo>
                  <a:cubicBezTo>
                    <a:pt x="0" y="168"/>
                    <a:pt x="54" y="147"/>
                    <a:pt x="136" y="137"/>
                  </a:cubicBezTo>
                  <a:cubicBezTo>
                    <a:pt x="188" y="131"/>
                    <a:pt x="188" y="131"/>
                    <a:pt x="188" y="131"/>
                  </a:cubicBezTo>
                  <a:cubicBezTo>
                    <a:pt x="188" y="57"/>
                    <a:pt x="188" y="57"/>
                    <a:pt x="188" y="57"/>
                  </a:cubicBezTo>
                  <a:cubicBezTo>
                    <a:pt x="176" y="49"/>
                    <a:pt x="151" y="45"/>
                    <a:pt x="129" y="45"/>
                  </a:cubicBezTo>
                  <a:cubicBezTo>
                    <a:pt x="101" y="45"/>
                    <a:pt x="84" y="48"/>
                    <a:pt x="67" y="57"/>
                  </a:cubicBezTo>
                  <a:lnTo>
                    <a:pt x="67"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3" name="Freeform 21"/>
            <p:cNvSpPr>
              <a:spLocks/>
            </p:cNvSpPr>
            <p:nvPr userDrawn="1"/>
          </p:nvSpPr>
          <p:spPr bwMode="auto">
            <a:xfrm>
              <a:off x="434975" y="4570018"/>
              <a:ext cx="114601" cy="152204"/>
            </a:xfrm>
            <a:custGeom>
              <a:avLst/>
              <a:gdLst>
                <a:gd name="T0" fmla="*/ 332 w 349"/>
                <a:gd name="T1" fmla="*/ 24 h 460"/>
                <a:gd name="T2" fmla="*/ 330 w 349"/>
                <a:gd name="T3" fmla="*/ 145 h 460"/>
                <a:gd name="T4" fmla="*/ 284 w 349"/>
                <a:gd name="T5" fmla="*/ 145 h 460"/>
                <a:gd name="T6" fmla="*/ 280 w 349"/>
                <a:gd name="T7" fmla="*/ 60 h 460"/>
                <a:gd name="T8" fmla="*/ 195 w 349"/>
                <a:gd name="T9" fmla="*/ 48 h 460"/>
                <a:gd name="T10" fmla="*/ 55 w 349"/>
                <a:gd name="T11" fmla="*/ 223 h 460"/>
                <a:gd name="T12" fmla="*/ 198 w 349"/>
                <a:gd name="T13" fmla="*/ 411 h 460"/>
                <a:gd name="T14" fmla="*/ 298 w 349"/>
                <a:gd name="T15" fmla="*/ 394 h 460"/>
                <a:gd name="T16" fmla="*/ 298 w 349"/>
                <a:gd name="T17" fmla="*/ 283 h 460"/>
                <a:gd name="T18" fmla="*/ 185 w 349"/>
                <a:gd name="T19" fmla="*/ 283 h 460"/>
                <a:gd name="T20" fmla="*/ 185 w 349"/>
                <a:gd name="T21" fmla="*/ 237 h 460"/>
                <a:gd name="T22" fmla="*/ 349 w 349"/>
                <a:gd name="T23" fmla="*/ 237 h 460"/>
                <a:gd name="T24" fmla="*/ 349 w 349"/>
                <a:gd name="T25" fmla="*/ 427 h 460"/>
                <a:gd name="T26" fmla="*/ 198 w 349"/>
                <a:gd name="T27" fmla="*/ 460 h 460"/>
                <a:gd name="T28" fmla="*/ 0 w 349"/>
                <a:gd name="T29" fmla="*/ 225 h 460"/>
                <a:gd name="T30" fmla="*/ 197 w 349"/>
                <a:gd name="T31" fmla="*/ 0 h 460"/>
                <a:gd name="T32" fmla="*/ 332 w 349"/>
                <a:gd name="T33" fmla="*/ 2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460">
                  <a:moveTo>
                    <a:pt x="332" y="24"/>
                  </a:moveTo>
                  <a:cubicBezTo>
                    <a:pt x="330" y="145"/>
                    <a:pt x="330" y="145"/>
                    <a:pt x="330" y="145"/>
                  </a:cubicBezTo>
                  <a:cubicBezTo>
                    <a:pt x="284" y="145"/>
                    <a:pt x="284" y="145"/>
                    <a:pt x="284" y="145"/>
                  </a:cubicBezTo>
                  <a:cubicBezTo>
                    <a:pt x="280" y="60"/>
                    <a:pt x="280" y="60"/>
                    <a:pt x="280" y="60"/>
                  </a:cubicBezTo>
                  <a:cubicBezTo>
                    <a:pt x="253" y="52"/>
                    <a:pt x="224" y="48"/>
                    <a:pt x="195" y="48"/>
                  </a:cubicBezTo>
                  <a:cubicBezTo>
                    <a:pt x="94" y="48"/>
                    <a:pt x="55" y="124"/>
                    <a:pt x="55" y="223"/>
                  </a:cubicBezTo>
                  <a:cubicBezTo>
                    <a:pt x="55" y="335"/>
                    <a:pt x="94" y="411"/>
                    <a:pt x="198" y="411"/>
                  </a:cubicBezTo>
                  <a:cubicBezTo>
                    <a:pt x="230" y="411"/>
                    <a:pt x="270" y="405"/>
                    <a:pt x="298" y="394"/>
                  </a:cubicBezTo>
                  <a:cubicBezTo>
                    <a:pt x="298" y="283"/>
                    <a:pt x="298" y="283"/>
                    <a:pt x="298" y="283"/>
                  </a:cubicBezTo>
                  <a:cubicBezTo>
                    <a:pt x="185" y="283"/>
                    <a:pt x="185" y="283"/>
                    <a:pt x="185" y="283"/>
                  </a:cubicBezTo>
                  <a:cubicBezTo>
                    <a:pt x="185" y="237"/>
                    <a:pt x="185" y="237"/>
                    <a:pt x="185" y="237"/>
                  </a:cubicBezTo>
                  <a:cubicBezTo>
                    <a:pt x="349" y="237"/>
                    <a:pt x="349" y="237"/>
                    <a:pt x="349" y="237"/>
                  </a:cubicBezTo>
                  <a:cubicBezTo>
                    <a:pt x="349" y="427"/>
                    <a:pt x="349" y="427"/>
                    <a:pt x="349" y="427"/>
                  </a:cubicBezTo>
                  <a:cubicBezTo>
                    <a:pt x="307" y="447"/>
                    <a:pt x="255" y="460"/>
                    <a:pt x="198" y="460"/>
                  </a:cubicBezTo>
                  <a:cubicBezTo>
                    <a:pt x="66" y="460"/>
                    <a:pt x="0" y="372"/>
                    <a:pt x="0" y="225"/>
                  </a:cubicBezTo>
                  <a:cubicBezTo>
                    <a:pt x="0" y="97"/>
                    <a:pt x="62" y="0"/>
                    <a:pt x="197" y="0"/>
                  </a:cubicBezTo>
                  <a:cubicBezTo>
                    <a:pt x="246" y="0"/>
                    <a:pt x="296" y="11"/>
                    <a:pt x="33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4" name="Freeform 22"/>
            <p:cNvSpPr>
              <a:spLocks noEditPoints="1"/>
            </p:cNvSpPr>
            <p:nvPr userDrawn="1"/>
          </p:nvSpPr>
          <p:spPr bwMode="auto">
            <a:xfrm>
              <a:off x="562110" y="4618365"/>
              <a:ext cx="89532" cy="103857"/>
            </a:xfrm>
            <a:custGeom>
              <a:avLst/>
              <a:gdLst>
                <a:gd name="T0" fmla="*/ 218 w 270"/>
                <a:gd name="T1" fmla="*/ 157 h 315"/>
                <a:gd name="T2" fmla="*/ 135 w 270"/>
                <a:gd name="T3" fmla="*/ 46 h 315"/>
                <a:gd name="T4" fmla="*/ 52 w 270"/>
                <a:gd name="T5" fmla="*/ 156 h 315"/>
                <a:gd name="T6" fmla="*/ 135 w 270"/>
                <a:gd name="T7" fmla="*/ 268 h 315"/>
                <a:gd name="T8" fmla="*/ 218 w 270"/>
                <a:gd name="T9" fmla="*/ 157 h 315"/>
                <a:gd name="T10" fmla="*/ 270 w 270"/>
                <a:gd name="T11" fmla="*/ 156 h 315"/>
                <a:gd name="T12" fmla="*/ 134 w 270"/>
                <a:gd name="T13" fmla="*/ 315 h 315"/>
                <a:gd name="T14" fmla="*/ 0 w 270"/>
                <a:gd name="T15" fmla="*/ 157 h 315"/>
                <a:gd name="T16" fmla="*/ 135 w 270"/>
                <a:gd name="T17" fmla="*/ 0 h 315"/>
                <a:gd name="T18" fmla="*/ 270 w 270"/>
                <a:gd name="T19"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15">
                  <a:moveTo>
                    <a:pt x="218" y="157"/>
                  </a:moveTo>
                  <a:cubicBezTo>
                    <a:pt x="218" y="86"/>
                    <a:pt x="199" y="46"/>
                    <a:pt x="135" y="46"/>
                  </a:cubicBezTo>
                  <a:cubicBezTo>
                    <a:pt x="72" y="46"/>
                    <a:pt x="52" y="86"/>
                    <a:pt x="52" y="156"/>
                  </a:cubicBezTo>
                  <a:cubicBezTo>
                    <a:pt x="52" y="227"/>
                    <a:pt x="73" y="268"/>
                    <a:pt x="135" y="268"/>
                  </a:cubicBezTo>
                  <a:cubicBezTo>
                    <a:pt x="199" y="268"/>
                    <a:pt x="218" y="227"/>
                    <a:pt x="218" y="157"/>
                  </a:cubicBezTo>
                  <a:moveTo>
                    <a:pt x="270" y="156"/>
                  </a:moveTo>
                  <a:cubicBezTo>
                    <a:pt x="270" y="249"/>
                    <a:pt x="234" y="315"/>
                    <a:pt x="134" y="315"/>
                  </a:cubicBezTo>
                  <a:cubicBezTo>
                    <a:pt x="37" y="315"/>
                    <a:pt x="0" y="249"/>
                    <a:pt x="0" y="157"/>
                  </a:cubicBezTo>
                  <a:cubicBezTo>
                    <a:pt x="0" y="64"/>
                    <a:pt x="37" y="0"/>
                    <a:pt x="135" y="0"/>
                  </a:cubicBezTo>
                  <a:cubicBezTo>
                    <a:pt x="234" y="0"/>
                    <a:pt x="270" y="65"/>
                    <a:pt x="270" y="1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5" name="Freeform 23"/>
            <p:cNvSpPr>
              <a:spLocks/>
            </p:cNvSpPr>
            <p:nvPr userDrawn="1"/>
          </p:nvSpPr>
          <p:spPr bwMode="auto">
            <a:xfrm>
              <a:off x="645375" y="4568228"/>
              <a:ext cx="54615" cy="153995"/>
            </a:xfrm>
            <a:custGeom>
              <a:avLst/>
              <a:gdLst>
                <a:gd name="T0" fmla="*/ 55 w 166"/>
                <a:gd name="T1" fmla="*/ 45 h 467"/>
                <a:gd name="T2" fmla="*/ 0 w 166"/>
                <a:gd name="T3" fmla="*/ 45 h 467"/>
                <a:gd name="T4" fmla="*/ 0 w 166"/>
                <a:gd name="T5" fmla="*/ 0 h 467"/>
                <a:gd name="T6" fmla="*/ 103 w 166"/>
                <a:gd name="T7" fmla="*/ 0 h 467"/>
                <a:gd name="T8" fmla="*/ 103 w 166"/>
                <a:gd name="T9" fmla="*/ 379 h 467"/>
                <a:gd name="T10" fmla="*/ 133 w 166"/>
                <a:gd name="T11" fmla="*/ 419 h 467"/>
                <a:gd name="T12" fmla="*/ 162 w 166"/>
                <a:gd name="T13" fmla="*/ 414 h 467"/>
                <a:gd name="T14" fmla="*/ 166 w 166"/>
                <a:gd name="T15" fmla="*/ 459 h 467"/>
                <a:gd name="T16" fmla="*/ 120 w 166"/>
                <a:gd name="T17" fmla="*/ 467 h 467"/>
                <a:gd name="T18" fmla="*/ 55 w 166"/>
                <a:gd name="T19" fmla="*/ 384 h 467"/>
                <a:gd name="T20" fmla="*/ 55 w 166"/>
                <a:gd name="T21"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67">
                  <a:moveTo>
                    <a:pt x="55" y="45"/>
                  </a:moveTo>
                  <a:cubicBezTo>
                    <a:pt x="0" y="45"/>
                    <a:pt x="0" y="45"/>
                    <a:pt x="0" y="45"/>
                  </a:cubicBezTo>
                  <a:cubicBezTo>
                    <a:pt x="0" y="0"/>
                    <a:pt x="0" y="0"/>
                    <a:pt x="0" y="0"/>
                  </a:cubicBezTo>
                  <a:cubicBezTo>
                    <a:pt x="103" y="0"/>
                    <a:pt x="103" y="0"/>
                    <a:pt x="103" y="0"/>
                  </a:cubicBezTo>
                  <a:cubicBezTo>
                    <a:pt x="103" y="379"/>
                    <a:pt x="103" y="379"/>
                    <a:pt x="103" y="379"/>
                  </a:cubicBezTo>
                  <a:cubicBezTo>
                    <a:pt x="103" y="407"/>
                    <a:pt x="110" y="419"/>
                    <a:pt x="133" y="419"/>
                  </a:cubicBezTo>
                  <a:cubicBezTo>
                    <a:pt x="143" y="419"/>
                    <a:pt x="153" y="418"/>
                    <a:pt x="162" y="414"/>
                  </a:cubicBezTo>
                  <a:cubicBezTo>
                    <a:pt x="166" y="459"/>
                    <a:pt x="166" y="459"/>
                    <a:pt x="166" y="459"/>
                  </a:cubicBezTo>
                  <a:cubicBezTo>
                    <a:pt x="153" y="464"/>
                    <a:pt x="137" y="467"/>
                    <a:pt x="120" y="467"/>
                  </a:cubicBezTo>
                  <a:cubicBezTo>
                    <a:pt x="70" y="467"/>
                    <a:pt x="55" y="436"/>
                    <a:pt x="55" y="384"/>
                  </a:cubicBezTo>
                  <a:lnTo>
                    <a:pt x="5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6" name="Freeform 24"/>
            <p:cNvSpPr>
              <a:spLocks/>
            </p:cNvSpPr>
            <p:nvPr userDrawn="1"/>
          </p:nvSpPr>
          <p:spPr bwMode="auto">
            <a:xfrm>
              <a:off x="704466" y="4565542"/>
              <a:ext cx="134298" cy="153995"/>
            </a:xfrm>
            <a:custGeom>
              <a:avLst/>
              <a:gdLst>
                <a:gd name="T0" fmla="*/ 399 w 407"/>
                <a:gd name="T1" fmla="*/ 51 h 466"/>
                <a:gd name="T2" fmla="*/ 363 w 407"/>
                <a:gd name="T3" fmla="*/ 47 h 466"/>
                <a:gd name="T4" fmla="*/ 319 w 407"/>
                <a:gd name="T5" fmla="*/ 106 h 466"/>
                <a:gd name="T6" fmla="*/ 319 w 407"/>
                <a:gd name="T7" fmla="*/ 165 h 466"/>
                <a:gd name="T8" fmla="*/ 407 w 407"/>
                <a:gd name="T9" fmla="*/ 165 h 466"/>
                <a:gd name="T10" fmla="*/ 407 w 407"/>
                <a:gd name="T11" fmla="*/ 210 h 466"/>
                <a:gd name="T12" fmla="*/ 319 w 407"/>
                <a:gd name="T13" fmla="*/ 210 h 466"/>
                <a:gd name="T14" fmla="*/ 319 w 407"/>
                <a:gd name="T15" fmla="*/ 422 h 466"/>
                <a:gd name="T16" fmla="*/ 388 w 407"/>
                <a:gd name="T17" fmla="*/ 422 h 466"/>
                <a:gd name="T18" fmla="*/ 388 w 407"/>
                <a:gd name="T19" fmla="*/ 466 h 466"/>
                <a:gd name="T20" fmla="*/ 226 w 407"/>
                <a:gd name="T21" fmla="*/ 466 h 466"/>
                <a:gd name="T22" fmla="*/ 226 w 407"/>
                <a:gd name="T23" fmla="*/ 427 h 466"/>
                <a:gd name="T24" fmla="*/ 271 w 407"/>
                <a:gd name="T25" fmla="*/ 417 h 466"/>
                <a:gd name="T26" fmla="*/ 271 w 407"/>
                <a:gd name="T27" fmla="*/ 210 h 466"/>
                <a:gd name="T28" fmla="*/ 93 w 407"/>
                <a:gd name="T29" fmla="*/ 210 h 466"/>
                <a:gd name="T30" fmla="*/ 93 w 407"/>
                <a:gd name="T31" fmla="*/ 422 h 466"/>
                <a:gd name="T32" fmla="*/ 162 w 407"/>
                <a:gd name="T33" fmla="*/ 422 h 466"/>
                <a:gd name="T34" fmla="*/ 162 w 407"/>
                <a:gd name="T35" fmla="*/ 466 h 466"/>
                <a:gd name="T36" fmla="*/ 1 w 407"/>
                <a:gd name="T37" fmla="*/ 466 h 466"/>
                <a:gd name="T38" fmla="*/ 1 w 407"/>
                <a:gd name="T39" fmla="*/ 427 h 466"/>
                <a:gd name="T40" fmla="*/ 45 w 407"/>
                <a:gd name="T41" fmla="*/ 417 h 466"/>
                <a:gd name="T42" fmla="*/ 45 w 407"/>
                <a:gd name="T43" fmla="*/ 210 h 466"/>
                <a:gd name="T44" fmla="*/ 0 w 407"/>
                <a:gd name="T45" fmla="*/ 210 h 466"/>
                <a:gd name="T46" fmla="*/ 0 w 407"/>
                <a:gd name="T47" fmla="*/ 165 h 466"/>
                <a:gd name="T48" fmla="*/ 45 w 407"/>
                <a:gd name="T49" fmla="*/ 165 h 466"/>
                <a:gd name="T50" fmla="*/ 45 w 407"/>
                <a:gd name="T51" fmla="*/ 103 h 466"/>
                <a:gd name="T52" fmla="*/ 133 w 407"/>
                <a:gd name="T53" fmla="*/ 0 h 466"/>
                <a:gd name="T54" fmla="*/ 173 w 407"/>
                <a:gd name="T55" fmla="*/ 6 h 466"/>
                <a:gd name="T56" fmla="*/ 173 w 407"/>
                <a:gd name="T57" fmla="*/ 51 h 466"/>
                <a:gd name="T58" fmla="*/ 136 w 407"/>
                <a:gd name="T59" fmla="*/ 47 h 466"/>
                <a:gd name="T60" fmla="*/ 93 w 407"/>
                <a:gd name="T61" fmla="*/ 106 h 466"/>
                <a:gd name="T62" fmla="*/ 93 w 407"/>
                <a:gd name="T63" fmla="*/ 165 h 466"/>
                <a:gd name="T64" fmla="*/ 271 w 407"/>
                <a:gd name="T65" fmla="*/ 165 h 466"/>
                <a:gd name="T66" fmla="*/ 271 w 407"/>
                <a:gd name="T67" fmla="*/ 103 h 466"/>
                <a:gd name="T68" fmla="*/ 360 w 407"/>
                <a:gd name="T69" fmla="*/ 0 h 466"/>
                <a:gd name="T70" fmla="*/ 399 w 407"/>
                <a:gd name="T71" fmla="*/ 6 h 466"/>
                <a:gd name="T72" fmla="*/ 399 w 407"/>
                <a:gd name="T73" fmla="*/ 5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 h="466">
                  <a:moveTo>
                    <a:pt x="399" y="51"/>
                  </a:moveTo>
                  <a:cubicBezTo>
                    <a:pt x="388" y="49"/>
                    <a:pt x="376" y="47"/>
                    <a:pt x="363" y="47"/>
                  </a:cubicBezTo>
                  <a:cubicBezTo>
                    <a:pt x="329" y="47"/>
                    <a:pt x="319" y="69"/>
                    <a:pt x="319" y="106"/>
                  </a:cubicBezTo>
                  <a:cubicBezTo>
                    <a:pt x="319" y="165"/>
                    <a:pt x="319" y="165"/>
                    <a:pt x="319" y="165"/>
                  </a:cubicBezTo>
                  <a:cubicBezTo>
                    <a:pt x="407" y="165"/>
                    <a:pt x="407" y="165"/>
                    <a:pt x="407" y="165"/>
                  </a:cubicBezTo>
                  <a:cubicBezTo>
                    <a:pt x="407" y="210"/>
                    <a:pt x="407" y="210"/>
                    <a:pt x="407" y="210"/>
                  </a:cubicBezTo>
                  <a:cubicBezTo>
                    <a:pt x="319" y="210"/>
                    <a:pt x="319" y="210"/>
                    <a:pt x="319" y="210"/>
                  </a:cubicBezTo>
                  <a:cubicBezTo>
                    <a:pt x="319" y="422"/>
                    <a:pt x="319" y="422"/>
                    <a:pt x="319" y="422"/>
                  </a:cubicBezTo>
                  <a:cubicBezTo>
                    <a:pt x="388" y="422"/>
                    <a:pt x="388" y="422"/>
                    <a:pt x="388" y="422"/>
                  </a:cubicBezTo>
                  <a:cubicBezTo>
                    <a:pt x="388" y="466"/>
                    <a:pt x="388" y="466"/>
                    <a:pt x="388" y="466"/>
                  </a:cubicBezTo>
                  <a:cubicBezTo>
                    <a:pt x="226" y="466"/>
                    <a:pt x="226" y="466"/>
                    <a:pt x="226" y="466"/>
                  </a:cubicBezTo>
                  <a:cubicBezTo>
                    <a:pt x="226" y="427"/>
                    <a:pt x="226" y="427"/>
                    <a:pt x="226" y="427"/>
                  </a:cubicBezTo>
                  <a:cubicBezTo>
                    <a:pt x="271" y="417"/>
                    <a:pt x="271" y="417"/>
                    <a:pt x="271" y="417"/>
                  </a:cubicBezTo>
                  <a:cubicBezTo>
                    <a:pt x="271" y="210"/>
                    <a:pt x="271" y="210"/>
                    <a:pt x="271" y="210"/>
                  </a:cubicBezTo>
                  <a:cubicBezTo>
                    <a:pt x="93" y="210"/>
                    <a:pt x="93" y="210"/>
                    <a:pt x="93" y="210"/>
                  </a:cubicBezTo>
                  <a:cubicBezTo>
                    <a:pt x="93" y="422"/>
                    <a:pt x="93" y="422"/>
                    <a:pt x="93" y="422"/>
                  </a:cubicBezTo>
                  <a:cubicBezTo>
                    <a:pt x="162" y="422"/>
                    <a:pt x="162" y="422"/>
                    <a:pt x="162" y="422"/>
                  </a:cubicBezTo>
                  <a:cubicBezTo>
                    <a:pt x="162" y="466"/>
                    <a:pt x="162" y="466"/>
                    <a:pt x="162" y="466"/>
                  </a:cubicBezTo>
                  <a:cubicBezTo>
                    <a:pt x="1" y="466"/>
                    <a:pt x="1" y="466"/>
                    <a:pt x="1" y="466"/>
                  </a:cubicBezTo>
                  <a:cubicBezTo>
                    <a:pt x="1" y="427"/>
                    <a:pt x="1" y="427"/>
                    <a:pt x="1" y="427"/>
                  </a:cubicBezTo>
                  <a:cubicBezTo>
                    <a:pt x="45" y="417"/>
                    <a:pt x="45" y="417"/>
                    <a:pt x="45" y="417"/>
                  </a:cubicBezTo>
                  <a:cubicBezTo>
                    <a:pt x="45" y="210"/>
                    <a:pt x="45" y="210"/>
                    <a:pt x="45" y="210"/>
                  </a:cubicBezTo>
                  <a:cubicBezTo>
                    <a:pt x="0" y="210"/>
                    <a:pt x="0" y="210"/>
                    <a:pt x="0" y="210"/>
                  </a:cubicBezTo>
                  <a:cubicBezTo>
                    <a:pt x="0" y="165"/>
                    <a:pt x="0" y="165"/>
                    <a:pt x="0" y="165"/>
                  </a:cubicBezTo>
                  <a:cubicBezTo>
                    <a:pt x="45" y="165"/>
                    <a:pt x="45" y="165"/>
                    <a:pt x="45" y="165"/>
                  </a:cubicBezTo>
                  <a:cubicBezTo>
                    <a:pt x="45" y="103"/>
                    <a:pt x="45" y="103"/>
                    <a:pt x="45" y="103"/>
                  </a:cubicBezTo>
                  <a:cubicBezTo>
                    <a:pt x="45" y="48"/>
                    <a:pt x="68" y="0"/>
                    <a:pt x="133" y="0"/>
                  </a:cubicBezTo>
                  <a:cubicBezTo>
                    <a:pt x="149" y="0"/>
                    <a:pt x="165" y="4"/>
                    <a:pt x="173" y="6"/>
                  </a:cubicBezTo>
                  <a:cubicBezTo>
                    <a:pt x="173" y="51"/>
                    <a:pt x="173" y="51"/>
                    <a:pt x="173" y="51"/>
                  </a:cubicBezTo>
                  <a:cubicBezTo>
                    <a:pt x="162" y="49"/>
                    <a:pt x="150" y="47"/>
                    <a:pt x="136" y="47"/>
                  </a:cubicBezTo>
                  <a:cubicBezTo>
                    <a:pt x="103" y="47"/>
                    <a:pt x="93" y="69"/>
                    <a:pt x="93" y="106"/>
                  </a:cubicBezTo>
                  <a:cubicBezTo>
                    <a:pt x="93" y="165"/>
                    <a:pt x="93" y="165"/>
                    <a:pt x="93" y="165"/>
                  </a:cubicBezTo>
                  <a:cubicBezTo>
                    <a:pt x="271" y="165"/>
                    <a:pt x="271" y="165"/>
                    <a:pt x="271" y="165"/>
                  </a:cubicBezTo>
                  <a:cubicBezTo>
                    <a:pt x="271" y="103"/>
                    <a:pt x="271" y="103"/>
                    <a:pt x="271" y="103"/>
                  </a:cubicBezTo>
                  <a:cubicBezTo>
                    <a:pt x="271" y="48"/>
                    <a:pt x="294" y="0"/>
                    <a:pt x="360" y="0"/>
                  </a:cubicBezTo>
                  <a:cubicBezTo>
                    <a:pt x="375" y="0"/>
                    <a:pt x="391" y="4"/>
                    <a:pt x="399" y="6"/>
                  </a:cubicBezTo>
                  <a:lnTo>
                    <a:pt x="399"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7" name="Freeform 25"/>
            <p:cNvSpPr>
              <a:spLocks noEditPoints="1"/>
            </p:cNvSpPr>
            <p:nvPr userDrawn="1"/>
          </p:nvSpPr>
          <p:spPr bwMode="auto">
            <a:xfrm>
              <a:off x="842345" y="4574495"/>
              <a:ext cx="89532" cy="147728"/>
            </a:xfrm>
            <a:custGeom>
              <a:avLst/>
              <a:gdLst>
                <a:gd name="T0" fmla="*/ 159 w 270"/>
                <a:gd name="T1" fmla="*/ 35 h 447"/>
                <a:gd name="T2" fmla="*/ 194 w 270"/>
                <a:gd name="T3" fmla="*/ 0 h 447"/>
                <a:gd name="T4" fmla="*/ 230 w 270"/>
                <a:gd name="T5" fmla="*/ 35 h 447"/>
                <a:gd name="T6" fmla="*/ 194 w 270"/>
                <a:gd name="T7" fmla="*/ 70 h 447"/>
                <a:gd name="T8" fmla="*/ 159 w 270"/>
                <a:gd name="T9" fmla="*/ 35 h 447"/>
                <a:gd name="T10" fmla="*/ 218 w 270"/>
                <a:gd name="T11" fmla="*/ 289 h 447"/>
                <a:gd name="T12" fmla="*/ 135 w 270"/>
                <a:gd name="T13" fmla="*/ 178 h 447"/>
                <a:gd name="T14" fmla="*/ 52 w 270"/>
                <a:gd name="T15" fmla="*/ 288 h 447"/>
                <a:gd name="T16" fmla="*/ 135 w 270"/>
                <a:gd name="T17" fmla="*/ 400 h 447"/>
                <a:gd name="T18" fmla="*/ 218 w 270"/>
                <a:gd name="T19" fmla="*/ 289 h 447"/>
                <a:gd name="T20" fmla="*/ 40 w 270"/>
                <a:gd name="T21" fmla="*/ 35 h 447"/>
                <a:gd name="T22" fmla="*/ 76 w 270"/>
                <a:gd name="T23" fmla="*/ 0 h 447"/>
                <a:gd name="T24" fmla="*/ 111 w 270"/>
                <a:gd name="T25" fmla="*/ 35 h 447"/>
                <a:gd name="T26" fmla="*/ 76 w 270"/>
                <a:gd name="T27" fmla="*/ 70 h 447"/>
                <a:gd name="T28" fmla="*/ 40 w 270"/>
                <a:gd name="T29" fmla="*/ 35 h 447"/>
                <a:gd name="T30" fmla="*/ 270 w 270"/>
                <a:gd name="T31" fmla="*/ 288 h 447"/>
                <a:gd name="T32" fmla="*/ 134 w 270"/>
                <a:gd name="T33" fmla="*/ 447 h 447"/>
                <a:gd name="T34" fmla="*/ 0 w 270"/>
                <a:gd name="T35" fmla="*/ 289 h 447"/>
                <a:gd name="T36" fmla="*/ 135 w 270"/>
                <a:gd name="T37" fmla="*/ 132 h 447"/>
                <a:gd name="T38" fmla="*/ 270 w 270"/>
                <a:gd name="T39" fmla="*/ 28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447">
                  <a:moveTo>
                    <a:pt x="159" y="35"/>
                  </a:moveTo>
                  <a:cubicBezTo>
                    <a:pt x="159" y="10"/>
                    <a:pt x="174" y="0"/>
                    <a:pt x="194" y="0"/>
                  </a:cubicBezTo>
                  <a:cubicBezTo>
                    <a:pt x="213" y="0"/>
                    <a:pt x="230" y="10"/>
                    <a:pt x="230" y="35"/>
                  </a:cubicBezTo>
                  <a:cubicBezTo>
                    <a:pt x="230" y="61"/>
                    <a:pt x="213" y="70"/>
                    <a:pt x="194" y="70"/>
                  </a:cubicBezTo>
                  <a:cubicBezTo>
                    <a:pt x="174" y="70"/>
                    <a:pt x="159" y="61"/>
                    <a:pt x="159" y="35"/>
                  </a:cubicBezTo>
                  <a:moveTo>
                    <a:pt x="218" y="289"/>
                  </a:moveTo>
                  <a:cubicBezTo>
                    <a:pt x="218" y="218"/>
                    <a:pt x="198" y="178"/>
                    <a:pt x="135" y="178"/>
                  </a:cubicBezTo>
                  <a:cubicBezTo>
                    <a:pt x="72" y="178"/>
                    <a:pt x="52" y="218"/>
                    <a:pt x="52" y="288"/>
                  </a:cubicBezTo>
                  <a:cubicBezTo>
                    <a:pt x="52" y="359"/>
                    <a:pt x="73" y="400"/>
                    <a:pt x="135" y="400"/>
                  </a:cubicBezTo>
                  <a:cubicBezTo>
                    <a:pt x="198" y="400"/>
                    <a:pt x="218" y="359"/>
                    <a:pt x="218" y="289"/>
                  </a:cubicBezTo>
                  <a:moveTo>
                    <a:pt x="40" y="35"/>
                  </a:moveTo>
                  <a:cubicBezTo>
                    <a:pt x="40" y="10"/>
                    <a:pt x="56" y="0"/>
                    <a:pt x="76" y="0"/>
                  </a:cubicBezTo>
                  <a:cubicBezTo>
                    <a:pt x="94" y="0"/>
                    <a:pt x="111" y="10"/>
                    <a:pt x="111" y="35"/>
                  </a:cubicBezTo>
                  <a:cubicBezTo>
                    <a:pt x="111" y="61"/>
                    <a:pt x="94" y="70"/>
                    <a:pt x="76" y="70"/>
                  </a:cubicBezTo>
                  <a:cubicBezTo>
                    <a:pt x="56" y="70"/>
                    <a:pt x="40" y="61"/>
                    <a:pt x="40" y="35"/>
                  </a:cubicBezTo>
                  <a:moveTo>
                    <a:pt x="270" y="288"/>
                  </a:moveTo>
                  <a:cubicBezTo>
                    <a:pt x="270" y="381"/>
                    <a:pt x="234" y="447"/>
                    <a:pt x="134" y="447"/>
                  </a:cubicBezTo>
                  <a:cubicBezTo>
                    <a:pt x="37" y="447"/>
                    <a:pt x="0" y="381"/>
                    <a:pt x="0" y="289"/>
                  </a:cubicBezTo>
                  <a:cubicBezTo>
                    <a:pt x="0" y="196"/>
                    <a:pt x="37" y="132"/>
                    <a:pt x="135" y="132"/>
                  </a:cubicBezTo>
                  <a:cubicBezTo>
                    <a:pt x="234" y="132"/>
                    <a:pt x="270" y="197"/>
                    <a:pt x="270" y="28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8" name="Freeform 26"/>
            <p:cNvSpPr>
              <a:spLocks/>
            </p:cNvSpPr>
            <p:nvPr userDrawn="1"/>
          </p:nvSpPr>
          <p:spPr bwMode="auto">
            <a:xfrm>
              <a:off x="935458" y="4618365"/>
              <a:ext cx="73416" cy="101171"/>
            </a:xfrm>
            <a:custGeom>
              <a:avLst/>
              <a:gdLst>
                <a:gd name="T0" fmla="*/ 0 w 223"/>
                <a:gd name="T1" fmla="*/ 6 h 307"/>
                <a:gd name="T2" fmla="*/ 90 w 223"/>
                <a:gd name="T3" fmla="*/ 6 h 307"/>
                <a:gd name="T4" fmla="*/ 90 w 223"/>
                <a:gd name="T5" fmla="*/ 71 h 307"/>
                <a:gd name="T6" fmla="*/ 175 w 223"/>
                <a:gd name="T7" fmla="*/ 0 h 307"/>
                <a:gd name="T8" fmla="*/ 223 w 223"/>
                <a:gd name="T9" fmla="*/ 4 h 307"/>
                <a:gd name="T10" fmla="*/ 217 w 223"/>
                <a:gd name="T11" fmla="*/ 64 h 307"/>
                <a:gd name="T12" fmla="*/ 169 w 223"/>
                <a:gd name="T13" fmla="*/ 52 h 307"/>
                <a:gd name="T14" fmla="*/ 93 w 223"/>
                <a:gd name="T15" fmla="*/ 110 h 307"/>
                <a:gd name="T16" fmla="*/ 93 w 223"/>
                <a:gd name="T17" fmla="*/ 263 h 307"/>
                <a:gd name="T18" fmla="*/ 163 w 223"/>
                <a:gd name="T19" fmla="*/ 263 h 307"/>
                <a:gd name="T20" fmla="*/ 163 w 223"/>
                <a:gd name="T21" fmla="*/ 307 h 307"/>
                <a:gd name="T22" fmla="*/ 0 w 223"/>
                <a:gd name="T23" fmla="*/ 307 h 307"/>
                <a:gd name="T24" fmla="*/ 0 w 223"/>
                <a:gd name="T25" fmla="*/ 268 h 307"/>
                <a:gd name="T26" fmla="*/ 44 w 223"/>
                <a:gd name="T27" fmla="*/ 258 h 307"/>
                <a:gd name="T28" fmla="*/ 44 w 223"/>
                <a:gd name="T29" fmla="*/ 51 h 307"/>
                <a:gd name="T30" fmla="*/ 0 w 223"/>
                <a:gd name="T31" fmla="*/ 51 h 307"/>
                <a:gd name="T32" fmla="*/ 0 w 223"/>
                <a:gd name="T33" fmla="*/ 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307">
                  <a:moveTo>
                    <a:pt x="0" y="6"/>
                  </a:moveTo>
                  <a:cubicBezTo>
                    <a:pt x="90" y="6"/>
                    <a:pt x="90" y="6"/>
                    <a:pt x="90" y="6"/>
                  </a:cubicBezTo>
                  <a:cubicBezTo>
                    <a:pt x="90" y="71"/>
                    <a:pt x="90" y="71"/>
                    <a:pt x="90" y="71"/>
                  </a:cubicBezTo>
                  <a:cubicBezTo>
                    <a:pt x="102" y="37"/>
                    <a:pt x="137" y="0"/>
                    <a:pt x="175" y="0"/>
                  </a:cubicBezTo>
                  <a:cubicBezTo>
                    <a:pt x="193" y="0"/>
                    <a:pt x="212" y="2"/>
                    <a:pt x="223" y="4"/>
                  </a:cubicBezTo>
                  <a:cubicBezTo>
                    <a:pt x="217" y="64"/>
                    <a:pt x="217" y="64"/>
                    <a:pt x="217" y="64"/>
                  </a:cubicBezTo>
                  <a:cubicBezTo>
                    <a:pt x="169" y="52"/>
                    <a:pt x="169" y="52"/>
                    <a:pt x="169" y="52"/>
                  </a:cubicBezTo>
                  <a:cubicBezTo>
                    <a:pt x="139" y="55"/>
                    <a:pt x="108" y="77"/>
                    <a:pt x="93" y="110"/>
                  </a:cubicBezTo>
                  <a:cubicBezTo>
                    <a:pt x="93" y="263"/>
                    <a:pt x="93" y="263"/>
                    <a:pt x="93" y="263"/>
                  </a:cubicBezTo>
                  <a:cubicBezTo>
                    <a:pt x="163" y="263"/>
                    <a:pt x="163" y="263"/>
                    <a:pt x="163" y="263"/>
                  </a:cubicBezTo>
                  <a:cubicBezTo>
                    <a:pt x="163" y="307"/>
                    <a:pt x="163" y="307"/>
                    <a:pt x="163" y="307"/>
                  </a:cubicBezTo>
                  <a:cubicBezTo>
                    <a:pt x="0" y="307"/>
                    <a:pt x="0" y="307"/>
                    <a:pt x="0" y="307"/>
                  </a:cubicBezTo>
                  <a:cubicBezTo>
                    <a:pt x="0" y="268"/>
                    <a:pt x="0" y="268"/>
                    <a:pt x="0" y="268"/>
                  </a:cubicBezTo>
                  <a:cubicBezTo>
                    <a:pt x="44" y="258"/>
                    <a:pt x="44" y="258"/>
                    <a:pt x="44" y="258"/>
                  </a:cubicBezTo>
                  <a:cubicBezTo>
                    <a:pt x="44" y="51"/>
                    <a:pt x="44" y="51"/>
                    <a:pt x="44" y="51"/>
                  </a:cubicBezTo>
                  <a:cubicBezTo>
                    <a:pt x="0" y="51"/>
                    <a:pt x="0" y="51"/>
                    <a:pt x="0" y="51"/>
                  </a:cubicBez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19" name="Freeform 27"/>
            <p:cNvSpPr>
              <a:spLocks noEditPoints="1"/>
            </p:cNvSpPr>
            <p:nvPr userDrawn="1"/>
          </p:nvSpPr>
          <p:spPr bwMode="auto">
            <a:xfrm>
              <a:off x="1001711" y="4568228"/>
              <a:ext cx="100276" cy="153995"/>
            </a:xfrm>
            <a:custGeom>
              <a:avLst/>
              <a:gdLst>
                <a:gd name="T0" fmla="*/ 167 w 303"/>
                <a:gd name="T1" fmla="*/ 199 h 467"/>
                <a:gd name="T2" fmla="*/ 94 w 303"/>
                <a:gd name="T3" fmla="*/ 236 h 467"/>
                <a:gd name="T4" fmla="*/ 94 w 303"/>
                <a:gd name="T5" fmla="*/ 380 h 467"/>
                <a:gd name="T6" fmla="*/ 167 w 303"/>
                <a:gd name="T7" fmla="*/ 419 h 467"/>
                <a:gd name="T8" fmla="*/ 251 w 303"/>
                <a:gd name="T9" fmla="*/ 308 h 467"/>
                <a:gd name="T10" fmla="*/ 167 w 303"/>
                <a:gd name="T11" fmla="*/ 199 h 467"/>
                <a:gd name="T12" fmla="*/ 94 w 303"/>
                <a:gd name="T13" fmla="*/ 188 h 467"/>
                <a:gd name="T14" fmla="*/ 177 w 303"/>
                <a:gd name="T15" fmla="*/ 152 h 467"/>
                <a:gd name="T16" fmla="*/ 303 w 303"/>
                <a:gd name="T17" fmla="*/ 308 h 467"/>
                <a:gd name="T18" fmla="*/ 177 w 303"/>
                <a:gd name="T19" fmla="*/ 467 h 467"/>
                <a:gd name="T20" fmla="*/ 89 w 303"/>
                <a:gd name="T21" fmla="*/ 430 h 467"/>
                <a:gd name="T22" fmla="*/ 66 w 303"/>
                <a:gd name="T23" fmla="*/ 459 h 467"/>
                <a:gd name="T24" fmla="*/ 45 w 303"/>
                <a:gd name="T25" fmla="*/ 459 h 467"/>
                <a:gd name="T26" fmla="*/ 45 w 303"/>
                <a:gd name="T27" fmla="*/ 45 h 467"/>
                <a:gd name="T28" fmla="*/ 0 w 303"/>
                <a:gd name="T29" fmla="*/ 45 h 467"/>
                <a:gd name="T30" fmla="*/ 0 w 303"/>
                <a:gd name="T31" fmla="*/ 0 h 467"/>
                <a:gd name="T32" fmla="*/ 94 w 303"/>
                <a:gd name="T33" fmla="*/ 0 h 467"/>
                <a:gd name="T34" fmla="*/ 94 w 303"/>
                <a:gd name="T35" fmla="*/ 18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467">
                  <a:moveTo>
                    <a:pt x="167" y="199"/>
                  </a:moveTo>
                  <a:cubicBezTo>
                    <a:pt x="126" y="199"/>
                    <a:pt x="104" y="220"/>
                    <a:pt x="94" y="236"/>
                  </a:cubicBezTo>
                  <a:cubicBezTo>
                    <a:pt x="94" y="380"/>
                    <a:pt x="94" y="380"/>
                    <a:pt x="94" y="380"/>
                  </a:cubicBezTo>
                  <a:cubicBezTo>
                    <a:pt x="105" y="398"/>
                    <a:pt x="128" y="419"/>
                    <a:pt x="167" y="419"/>
                  </a:cubicBezTo>
                  <a:cubicBezTo>
                    <a:pt x="233" y="419"/>
                    <a:pt x="251" y="371"/>
                    <a:pt x="251" y="308"/>
                  </a:cubicBezTo>
                  <a:cubicBezTo>
                    <a:pt x="251" y="245"/>
                    <a:pt x="234" y="199"/>
                    <a:pt x="167" y="199"/>
                  </a:cubicBezTo>
                  <a:moveTo>
                    <a:pt x="94" y="188"/>
                  </a:moveTo>
                  <a:cubicBezTo>
                    <a:pt x="109" y="168"/>
                    <a:pt x="135" y="152"/>
                    <a:pt x="177" y="152"/>
                  </a:cubicBezTo>
                  <a:cubicBezTo>
                    <a:pt x="267" y="152"/>
                    <a:pt x="303" y="213"/>
                    <a:pt x="303" y="308"/>
                  </a:cubicBezTo>
                  <a:cubicBezTo>
                    <a:pt x="303" y="403"/>
                    <a:pt x="263" y="467"/>
                    <a:pt x="177" y="467"/>
                  </a:cubicBezTo>
                  <a:cubicBezTo>
                    <a:pt x="133" y="467"/>
                    <a:pt x="105" y="450"/>
                    <a:pt x="89" y="430"/>
                  </a:cubicBezTo>
                  <a:cubicBezTo>
                    <a:pt x="66" y="459"/>
                    <a:pt x="66" y="459"/>
                    <a:pt x="66" y="459"/>
                  </a:cubicBezTo>
                  <a:cubicBezTo>
                    <a:pt x="45" y="459"/>
                    <a:pt x="45" y="459"/>
                    <a:pt x="45" y="459"/>
                  </a:cubicBezTo>
                  <a:cubicBezTo>
                    <a:pt x="45" y="45"/>
                    <a:pt x="45" y="45"/>
                    <a:pt x="45" y="45"/>
                  </a:cubicBezTo>
                  <a:cubicBezTo>
                    <a:pt x="0" y="45"/>
                    <a:pt x="0" y="45"/>
                    <a:pt x="0" y="45"/>
                  </a:cubicBezTo>
                  <a:cubicBezTo>
                    <a:pt x="0" y="0"/>
                    <a:pt x="0" y="0"/>
                    <a:pt x="0" y="0"/>
                  </a:cubicBezTo>
                  <a:cubicBezTo>
                    <a:pt x="94" y="0"/>
                    <a:pt x="94" y="0"/>
                    <a:pt x="94" y="0"/>
                  </a:cubicBezTo>
                  <a:lnTo>
                    <a:pt x="94"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0" name="Freeform 28"/>
            <p:cNvSpPr>
              <a:spLocks/>
            </p:cNvSpPr>
            <p:nvPr userDrawn="1"/>
          </p:nvSpPr>
          <p:spPr bwMode="auto">
            <a:xfrm>
              <a:off x="1103778" y="4620156"/>
              <a:ext cx="111915" cy="102066"/>
            </a:xfrm>
            <a:custGeom>
              <a:avLst/>
              <a:gdLst>
                <a:gd name="T0" fmla="*/ 293 w 339"/>
                <a:gd name="T1" fmla="*/ 256 h 309"/>
                <a:gd name="T2" fmla="*/ 339 w 339"/>
                <a:gd name="T3" fmla="*/ 256 h 309"/>
                <a:gd name="T4" fmla="*/ 339 w 339"/>
                <a:gd name="T5" fmla="*/ 301 h 309"/>
                <a:gd name="T6" fmla="*/ 252 w 339"/>
                <a:gd name="T7" fmla="*/ 301 h 309"/>
                <a:gd name="T8" fmla="*/ 252 w 339"/>
                <a:gd name="T9" fmla="*/ 253 h 309"/>
                <a:gd name="T10" fmla="*/ 143 w 339"/>
                <a:gd name="T11" fmla="*/ 309 h 309"/>
                <a:gd name="T12" fmla="*/ 48 w 339"/>
                <a:gd name="T13" fmla="*/ 192 h 309"/>
                <a:gd name="T14" fmla="*/ 48 w 339"/>
                <a:gd name="T15" fmla="*/ 45 h 309"/>
                <a:gd name="T16" fmla="*/ 0 w 339"/>
                <a:gd name="T17" fmla="*/ 45 h 309"/>
                <a:gd name="T18" fmla="*/ 0 w 339"/>
                <a:gd name="T19" fmla="*/ 0 h 309"/>
                <a:gd name="T20" fmla="*/ 97 w 339"/>
                <a:gd name="T21" fmla="*/ 0 h 309"/>
                <a:gd name="T22" fmla="*/ 97 w 339"/>
                <a:gd name="T23" fmla="*/ 188 h 309"/>
                <a:gd name="T24" fmla="*/ 157 w 339"/>
                <a:gd name="T25" fmla="*/ 260 h 309"/>
                <a:gd name="T26" fmla="*/ 245 w 339"/>
                <a:gd name="T27" fmla="*/ 214 h 309"/>
                <a:gd name="T28" fmla="*/ 245 w 339"/>
                <a:gd name="T29" fmla="*/ 45 h 309"/>
                <a:gd name="T30" fmla="*/ 184 w 339"/>
                <a:gd name="T31" fmla="*/ 45 h 309"/>
                <a:gd name="T32" fmla="*/ 184 w 339"/>
                <a:gd name="T33" fmla="*/ 0 h 309"/>
                <a:gd name="T34" fmla="*/ 293 w 339"/>
                <a:gd name="T35" fmla="*/ 0 h 309"/>
                <a:gd name="T36" fmla="*/ 293 w 339"/>
                <a:gd name="T37" fmla="*/ 25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309">
                  <a:moveTo>
                    <a:pt x="293" y="256"/>
                  </a:moveTo>
                  <a:cubicBezTo>
                    <a:pt x="339" y="256"/>
                    <a:pt x="339" y="256"/>
                    <a:pt x="339" y="256"/>
                  </a:cubicBezTo>
                  <a:cubicBezTo>
                    <a:pt x="339" y="301"/>
                    <a:pt x="339" y="301"/>
                    <a:pt x="339" y="301"/>
                  </a:cubicBezTo>
                  <a:cubicBezTo>
                    <a:pt x="252" y="301"/>
                    <a:pt x="252" y="301"/>
                    <a:pt x="252" y="301"/>
                  </a:cubicBezTo>
                  <a:cubicBezTo>
                    <a:pt x="252" y="253"/>
                    <a:pt x="252" y="253"/>
                    <a:pt x="252" y="253"/>
                  </a:cubicBezTo>
                  <a:cubicBezTo>
                    <a:pt x="234" y="278"/>
                    <a:pt x="195" y="309"/>
                    <a:pt x="143" y="309"/>
                  </a:cubicBezTo>
                  <a:cubicBezTo>
                    <a:pt x="74" y="309"/>
                    <a:pt x="48" y="270"/>
                    <a:pt x="48" y="192"/>
                  </a:cubicBezTo>
                  <a:cubicBezTo>
                    <a:pt x="48" y="45"/>
                    <a:pt x="48" y="45"/>
                    <a:pt x="48" y="45"/>
                  </a:cubicBezTo>
                  <a:cubicBezTo>
                    <a:pt x="0" y="45"/>
                    <a:pt x="0" y="45"/>
                    <a:pt x="0" y="45"/>
                  </a:cubicBezTo>
                  <a:cubicBezTo>
                    <a:pt x="0" y="0"/>
                    <a:pt x="0" y="0"/>
                    <a:pt x="0" y="0"/>
                  </a:cubicBezTo>
                  <a:cubicBezTo>
                    <a:pt x="97" y="0"/>
                    <a:pt x="97" y="0"/>
                    <a:pt x="97" y="0"/>
                  </a:cubicBezTo>
                  <a:cubicBezTo>
                    <a:pt x="97" y="188"/>
                    <a:pt x="97" y="188"/>
                    <a:pt x="97" y="188"/>
                  </a:cubicBezTo>
                  <a:cubicBezTo>
                    <a:pt x="97" y="233"/>
                    <a:pt x="105" y="260"/>
                    <a:pt x="157" y="260"/>
                  </a:cubicBezTo>
                  <a:cubicBezTo>
                    <a:pt x="195" y="260"/>
                    <a:pt x="230" y="238"/>
                    <a:pt x="245" y="214"/>
                  </a:cubicBezTo>
                  <a:cubicBezTo>
                    <a:pt x="245" y="45"/>
                    <a:pt x="245" y="45"/>
                    <a:pt x="245" y="45"/>
                  </a:cubicBezTo>
                  <a:cubicBezTo>
                    <a:pt x="184" y="45"/>
                    <a:pt x="184" y="45"/>
                    <a:pt x="184" y="45"/>
                  </a:cubicBezTo>
                  <a:cubicBezTo>
                    <a:pt x="184" y="0"/>
                    <a:pt x="184" y="0"/>
                    <a:pt x="184" y="0"/>
                  </a:cubicBezTo>
                  <a:cubicBezTo>
                    <a:pt x="293" y="0"/>
                    <a:pt x="293" y="0"/>
                    <a:pt x="293" y="0"/>
                  </a:cubicBezTo>
                  <a:lnTo>
                    <a:pt x="293" y="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1" name="Freeform 29"/>
            <p:cNvSpPr>
              <a:spLocks/>
            </p:cNvSpPr>
            <p:nvPr userDrawn="1"/>
          </p:nvSpPr>
          <p:spPr bwMode="auto">
            <a:xfrm>
              <a:off x="1221064" y="4618365"/>
              <a:ext cx="110124" cy="101171"/>
            </a:xfrm>
            <a:custGeom>
              <a:avLst/>
              <a:gdLst>
                <a:gd name="T0" fmla="*/ 0 w 333"/>
                <a:gd name="T1" fmla="*/ 263 h 307"/>
                <a:gd name="T2" fmla="*/ 43 w 333"/>
                <a:gd name="T3" fmla="*/ 263 h 307"/>
                <a:gd name="T4" fmla="*/ 43 w 333"/>
                <a:gd name="T5" fmla="*/ 51 h 307"/>
                <a:gd name="T6" fmla="*/ 0 w 333"/>
                <a:gd name="T7" fmla="*/ 51 h 307"/>
                <a:gd name="T8" fmla="*/ 0 w 333"/>
                <a:gd name="T9" fmla="*/ 6 h 307"/>
                <a:gd name="T10" fmla="*/ 88 w 333"/>
                <a:gd name="T11" fmla="*/ 6 h 307"/>
                <a:gd name="T12" fmla="*/ 88 w 333"/>
                <a:gd name="T13" fmla="*/ 40 h 307"/>
                <a:gd name="T14" fmla="*/ 192 w 333"/>
                <a:gd name="T15" fmla="*/ 0 h 307"/>
                <a:gd name="T16" fmla="*/ 290 w 333"/>
                <a:gd name="T17" fmla="*/ 115 h 307"/>
                <a:gd name="T18" fmla="*/ 290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1 w 333"/>
                <a:gd name="T35" fmla="*/ 78 h 307"/>
                <a:gd name="T36" fmla="*/ 91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0" y="51"/>
                    <a:pt x="0" y="51"/>
                    <a:pt x="0" y="51"/>
                  </a:cubicBezTo>
                  <a:cubicBezTo>
                    <a:pt x="0" y="6"/>
                    <a:pt x="0" y="6"/>
                    <a:pt x="0" y="6"/>
                  </a:cubicBezTo>
                  <a:cubicBezTo>
                    <a:pt x="88" y="6"/>
                    <a:pt x="88" y="6"/>
                    <a:pt x="88" y="6"/>
                  </a:cubicBezTo>
                  <a:cubicBezTo>
                    <a:pt x="88" y="40"/>
                    <a:pt x="88" y="40"/>
                    <a:pt x="88" y="40"/>
                  </a:cubicBezTo>
                  <a:cubicBezTo>
                    <a:pt x="106" y="20"/>
                    <a:pt x="142" y="0"/>
                    <a:pt x="192" y="0"/>
                  </a:cubicBezTo>
                  <a:cubicBezTo>
                    <a:pt x="264" y="0"/>
                    <a:pt x="290" y="39"/>
                    <a:pt x="290" y="115"/>
                  </a:cubicBezTo>
                  <a:cubicBezTo>
                    <a:pt x="290" y="263"/>
                    <a:pt x="290" y="263"/>
                    <a:pt x="290"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3" y="47"/>
                    <a:pt x="178" y="47"/>
                  </a:cubicBezTo>
                  <a:cubicBezTo>
                    <a:pt x="142" y="47"/>
                    <a:pt x="108" y="64"/>
                    <a:pt x="91" y="78"/>
                  </a:cubicBezTo>
                  <a:cubicBezTo>
                    <a:pt x="91" y="263"/>
                    <a:pt x="91" y="263"/>
                    <a:pt x="91"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2" name="Freeform 30"/>
            <p:cNvSpPr>
              <a:spLocks noEditPoints="1"/>
            </p:cNvSpPr>
            <p:nvPr userDrawn="1"/>
          </p:nvSpPr>
          <p:spPr bwMode="auto">
            <a:xfrm>
              <a:off x="1332979" y="4568228"/>
              <a:ext cx="100276" cy="153995"/>
            </a:xfrm>
            <a:custGeom>
              <a:avLst/>
              <a:gdLst>
                <a:gd name="T0" fmla="*/ 135 w 305"/>
                <a:gd name="T1" fmla="*/ 419 h 467"/>
                <a:gd name="T2" fmla="*/ 211 w 305"/>
                <a:gd name="T3" fmla="*/ 379 h 467"/>
                <a:gd name="T4" fmla="*/ 211 w 305"/>
                <a:gd name="T5" fmla="*/ 236 h 467"/>
                <a:gd name="T6" fmla="*/ 136 w 305"/>
                <a:gd name="T7" fmla="*/ 199 h 467"/>
                <a:gd name="T8" fmla="*/ 51 w 305"/>
                <a:gd name="T9" fmla="*/ 308 h 467"/>
                <a:gd name="T10" fmla="*/ 135 w 305"/>
                <a:gd name="T11" fmla="*/ 419 h 467"/>
                <a:gd name="T12" fmla="*/ 211 w 305"/>
                <a:gd name="T13" fmla="*/ 45 h 467"/>
                <a:gd name="T14" fmla="*/ 150 w 305"/>
                <a:gd name="T15" fmla="*/ 45 h 467"/>
                <a:gd name="T16" fmla="*/ 150 w 305"/>
                <a:gd name="T17" fmla="*/ 0 h 467"/>
                <a:gd name="T18" fmla="*/ 260 w 305"/>
                <a:gd name="T19" fmla="*/ 0 h 467"/>
                <a:gd name="T20" fmla="*/ 260 w 305"/>
                <a:gd name="T21" fmla="*/ 415 h 467"/>
                <a:gd name="T22" fmla="*/ 305 w 305"/>
                <a:gd name="T23" fmla="*/ 415 h 467"/>
                <a:gd name="T24" fmla="*/ 305 w 305"/>
                <a:gd name="T25" fmla="*/ 459 h 467"/>
                <a:gd name="T26" fmla="*/ 263 w 305"/>
                <a:gd name="T27" fmla="*/ 459 h 467"/>
                <a:gd name="T28" fmla="*/ 217 w 305"/>
                <a:gd name="T29" fmla="*/ 418 h 467"/>
                <a:gd name="T30" fmla="*/ 124 w 305"/>
                <a:gd name="T31" fmla="*/ 467 h 467"/>
                <a:gd name="T32" fmla="*/ 0 w 305"/>
                <a:gd name="T33" fmla="*/ 308 h 467"/>
                <a:gd name="T34" fmla="*/ 126 w 305"/>
                <a:gd name="T35" fmla="*/ 152 h 467"/>
                <a:gd name="T36" fmla="*/ 211 w 305"/>
                <a:gd name="T37" fmla="*/ 188 h 467"/>
                <a:gd name="T38" fmla="*/ 211 w 305"/>
                <a:gd name="T39"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467">
                  <a:moveTo>
                    <a:pt x="135" y="419"/>
                  </a:moveTo>
                  <a:cubicBezTo>
                    <a:pt x="170" y="419"/>
                    <a:pt x="197" y="399"/>
                    <a:pt x="211" y="379"/>
                  </a:cubicBezTo>
                  <a:cubicBezTo>
                    <a:pt x="211" y="236"/>
                    <a:pt x="211" y="236"/>
                    <a:pt x="211" y="236"/>
                  </a:cubicBezTo>
                  <a:cubicBezTo>
                    <a:pt x="200" y="220"/>
                    <a:pt x="177" y="199"/>
                    <a:pt x="136" y="199"/>
                  </a:cubicBezTo>
                  <a:cubicBezTo>
                    <a:pt x="71" y="199"/>
                    <a:pt x="51" y="245"/>
                    <a:pt x="51" y="308"/>
                  </a:cubicBezTo>
                  <a:cubicBezTo>
                    <a:pt x="51" y="371"/>
                    <a:pt x="70" y="419"/>
                    <a:pt x="135" y="419"/>
                  </a:cubicBezTo>
                  <a:moveTo>
                    <a:pt x="211" y="45"/>
                  </a:moveTo>
                  <a:cubicBezTo>
                    <a:pt x="150" y="45"/>
                    <a:pt x="150" y="45"/>
                    <a:pt x="150" y="45"/>
                  </a:cubicBezTo>
                  <a:cubicBezTo>
                    <a:pt x="150" y="0"/>
                    <a:pt x="150" y="0"/>
                    <a:pt x="150" y="0"/>
                  </a:cubicBezTo>
                  <a:cubicBezTo>
                    <a:pt x="260" y="0"/>
                    <a:pt x="260" y="0"/>
                    <a:pt x="260" y="0"/>
                  </a:cubicBezTo>
                  <a:cubicBezTo>
                    <a:pt x="260" y="415"/>
                    <a:pt x="260" y="415"/>
                    <a:pt x="260" y="415"/>
                  </a:cubicBezTo>
                  <a:cubicBezTo>
                    <a:pt x="305" y="415"/>
                    <a:pt x="305" y="415"/>
                    <a:pt x="305" y="415"/>
                  </a:cubicBezTo>
                  <a:cubicBezTo>
                    <a:pt x="305" y="459"/>
                    <a:pt x="305" y="459"/>
                    <a:pt x="305" y="459"/>
                  </a:cubicBezTo>
                  <a:cubicBezTo>
                    <a:pt x="263" y="459"/>
                    <a:pt x="263" y="459"/>
                    <a:pt x="263" y="459"/>
                  </a:cubicBezTo>
                  <a:cubicBezTo>
                    <a:pt x="232" y="459"/>
                    <a:pt x="219" y="445"/>
                    <a:pt x="217" y="418"/>
                  </a:cubicBezTo>
                  <a:cubicBezTo>
                    <a:pt x="202" y="438"/>
                    <a:pt x="171" y="467"/>
                    <a:pt x="124" y="467"/>
                  </a:cubicBezTo>
                  <a:cubicBezTo>
                    <a:pt x="39" y="467"/>
                    <a:pt x="0" y="407"/>
                    <a:pt x="0" y="308"/>
                  </a:cubicBezTo>
                  <a:cubicBezTo>
                    <a:pt x="0" y="213"/>
                    <a:pt x="39" y="152"/>
                    <a:pt x="126" y="152"/>
                  </a:cubicBezTo>
                  <a:cubicBezTo>
                    <a:pt x="169" y="152"/>
                    <a:pt x="196" y="168"/>
                    <a:pt x="211" y="188"/>
                  </a:cubicBezTo>
                  <a:lnTo>
                    <a:pt x="211"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3" name="Freeform 31"/>
            <p:cNvSpPr>
              <a:spLocks noEditPoints="1"/>
            </p:cNvSpPr>
            <p:nvPr userDrawn="1"/>
          </p:nvSpPr>
          <p:spPr bwMode="auto">
            <a:xfrm>
              <a:off x="1435940" y="4618365"/>
              <a:ext cx="81474" cy="103857"/>
            </a:xfrm>
            <a:custGeom>
              <a:avLst/>
              <a:gdLst>
                <a:gd name="T0" fmla="*/ 199 w 249"/>
                <a:gd name="T1" fmla="*/ 133 h 315"/>
                <a:gd name="T2" fmla="*/ 200 w 249"/>
                <a:gd name="T3" fmla="*/ 120 h 315"/>
                <a:gd name="T4" fmla="*/ 130 w 249"/>
                <a:gd name="T5" fmla="*/ 43 h 315"/>
                <a:gd name="T6" fmla="*/ 53 w 249"/>
                <a:gd name="T7" fmla="*/ 133 h 315"/>
                <a:gd name="T8" fmla="*/ 199 w 249"/>
                <a:gd name="T9" fmla="*/ 133 h 315"/>
                <a:gd name="T10" fmla="*/ 231 w 249"/>
                <a:gd name="T11" fmla="*/ 237 h 315"/>
                <a:gd name="T12" fmla="*/ 248 w 249"/>
                <a:gd name="T13" fmla="*/ 278 h 315"/>
                <a:gd name="T14" fmla="*/ 135 w 249"/>
                <a:gd name="T15" fmla="*/ 315 h 315"/>
                <a:gd name="T16" fmla="*/ 0 w 249"/>
                <a:gd name="T17" fmla="*/ 156 h 315"/>
                <a:gd name="T18" fmla="*/ 130 w 249"/>
                <a:gd name="T19" fmla="*/ 0 h 315"/>
                <a:gd name="T20" fmla="*/ 249 w 249"/>
                <a:gd name="T21" fmla="*/ 127 h 315"/>
                <a:gd name="T22" fmla="*/ 245 w 249"/>
                <a:gd name="T23" fmla="*/ 173 h 315"/>
                <a:gd name="T24" fmla="*/ 52 w 249"/>
                <a:gd name="T25" fmla="*/ 173 h 315"/>
                <a:gd name="T26" fmla="*/ 136 w 249"/>
                <a:gd name="T27" fmla="*/ 270 h 315"/>
                <a:gd name="T28" fmla="*/ 231 w 249"/>
                <a:gd name="T29" fmla="*/ 23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15">
                  <a:moveTo>
                    <a:pt x="199" y="133"/>
                  </a:moveTo>
                  <a:cubicBezTo>
                    <a:pt x="200" y="129"/>
                    <a:pt x="200" y="123"/>
                    <a:pt x="200" y="120"/>
                  </a:cubicBezTo>
                  <a:cubicBezTo>
                    <a:pt x="200" y="74"/>
                    <a:pt x="174" y="43"/>
                    <a:pt x="130" y="43"/>
                  </a:cubicBezTo>
                  <a:cubicBezTo>
                    <a:pt x="75" y="43"/>
                    <a:pt x="56" y="82"/>
                    <a:pt x="53" y="133"/>
                  </a:cubicBezTo>
                  <a:lnTo>
                    <a:pt x="199" y="133"/>
                  </a:lnTo>
                  <a:close/>
                  <a:moveTo>
                    <a:pt x="231" y="237"/>
                  </a:moveTo>
                  <a:cubicBezTo>
                    <a:pt x="248" y="278"/>
                    <a:pt x="248" y="278"/>
                    <a:pt x="248" y="278"/>
                  </a:cubicBezTo>
                  <a:cubicBezTo>
                    <a:pt x="221" y="297"/>
                    <a:pt x="180" y="315"/>
                    <a:pt x="135" y="315"/>
                  </a:cubicBezTo>
                  <a:cubicBezTo>
                    <a:pt x="37" y="315"/>
                    <a:pt x="0" y="249"/>
                    <a:pt x="0" y="156"/>
                  </a:cubicBezTo>
                  <a:cubicBezTo>
                    <a:pt x="0" y="69"/>
                    <a:pt x="41" y="0"/>
                    <a:pt x="130" y="0"/>
                  </a:cubicBezTo>
                  <a:cubicBezTo>
                    <a:pt x="213" y="0"/>
                    <a:pt x="249" y="62"/>
                    <a:pt x="249" y="127"/>
                  </a:cubicBezTo>
                  <a:cubicBezTo>
                    <a:pt x="249" y="140"/>
                    <a:pt x="247" y="160"/>
                    <a:pt x="245" y="173"/>
                  </a:cubicBezTo>
                  <a:cubicBezTo>
                    <a:pt x="52" y="173"/>
                    <a:pt x="52" y="173"/>
                    <a:pt x="52" y="173"/>
                  </a:cubicBezTo>
                  <a:cubicBezTo>
                    <a:pt x="54" y="232"/>
                    <a:pt x="77" y="270"/>
                    <a:pt x="136" y="270"/>
                  </a:cubicBezTo>
                  <a:cubicBezTo>
                    <a:pt x="171" y="270"/>
                    <a:pt x="204" y="256"/>
                    <a:pt x="231"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4" name="Freeform 32"/>
            <p:cNvSpPr>
              <a:spLocks/>
            </p:cNvSpPr>
            <p:nvPr userDrawn="1"/>
          </p:nvSpPr>
          <p:spPr bwMode="auto">
            <a:xfrm>
              <a:off x="1520100" y="4592402"/>
              <a:ext cx="64463" cy="129821"/>
            </a:xfrm>
            <a:custGeom>
              <a:avLst/>
              <a:gdLst>
                <a:gd name="T0" fmla="*/ 105 w 196"/>
                <a:gd name="T1" fmla="*/ 301 h 394"/>
                <a:gd name="T2" fmla="*/ 145 w 196"/>
                <a:gd name="T3" fmla="*/ 346 h 394"/>
                <a:gd name="T4" fmla="*/ 191 w 196"/>
                <a:gd name="T5" fmla="*/ 339 h 394"/>
                <a:gd name="T6" fmla="*/ 196 w 196"/>
                <a:gd name="T7" fmla="*/ 383 h 394"/>
                <a:gd name="T8" fmla="*/ 133 w 196"/>
                <a:gd name="T9" fmla="*/ 394 h 394"/>
                <a:gd name="T10" fmla="*/ 57 w 196"/>
                <a:gd name="T11" fmla="*/ 306 h 394"/>
                <a:gd name="T12" fmla="*/ 57 w 196"/>
                <a:gd name="T13" fmla="*/ 130 h 394"/>
                <a:gd name="T14" fmla="*/ 0 w 196"/>
                <a:gd name="T15" fmla="*/ 130 h 394"/>
                <a:gd name="T16" fmla="*/ 0 w 196"/>
                <a:gd name="T17" fmla="*/ 92 h 394"/>
                <a:gd name="T18" fmla="*/ 57 w 196"/>
                <a:gd name="T19" fmla="*/ 85 h 394"/>
                <a:gd name="T20" fmla="*/ 57 w 196"/>
                <a:gd name="T21" fmla="*/ 10 h 394"/>
                <a:gd name="T22" fmla="*/ 105 w 196"/>
                <a:gd name="T23" fmla="*/ 0 h 394"/>
                <a:gd name="T24" fmla="*/ 105 w 196"/>
                <a:gd name="T25" fmla="*/ 85 h 394"/>
                <a:gd name="T26" fmla="*/ 186 w 196"/>
                <a:gd name="T27" fmla="*/ 85 h 394"/>
                <a:gd name="T28" fmla="*/ 186 w 196"/>
                <a:gd name="T29" fmla="*/ 130 h 394"/>
                <a:gd name="T30" fmla="*/ 105 w 196"/>
                <a:gd name="T31" fmla="*/ 130 h 394"/>
                <a:gd name="T32" fmla="*/ 105 w 196"/>
                <a:gd name="T33" fmla="*/ 30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394">
                  <a:moveTo>
                    <a:pt x="105" y="301"/>
                  </a:moveTo>
                  <a:cubicBezTo>
                    <a:pt x="105" y="328"/>
                    <a:pt x="117" y="346"/>
                    <a:pt x="145" y="346"/>
                  </a:cubicBezTo>
                  <a:cubicBezTo>
                    <a:pt x="158" y="346"/>
                    <a:pt x="177" y="344"/>
                    <a:pt x="191" y="339"/>
                  </a:cubicBezTo>
                  <a:cubicBezTo>
                    <a:pt x="196" y="383"/>
                    <a:pt x="196" y="383"/>
                    <a:pt x="196" y="383"/>
                  </a:cubicBezTo>
                  <a:cubicBezTo>
                    <a:pt x="182" y="389"/>
                    <a:pt x="155" y="394"/>
                    <a:pt x="133" y="394"/>
                  </a:cubicBezTo>
                  <a:cubicBezTo>
                    <a:pt x="79" y="394"/>
                    <a:pt x="57" y="357"/>
                    <a:pt x="57" y="306"/>
                  </a:cubicBezTo>
                  <a:cubicBezTo>
                    <a:pt x="57" y="130"/>
                    <a:pt x="57" y="130"/>
                    <a:pt x="57" y="130"/>
                  </a:cubicBezTo>
                  <a:cubicBezTo>
                    <a:pt x="0" y="130"/>
                    <a:pt x="0" y="130"/>
                    <a:pt x="0" y="130"/>
                  </a:cubicBezTo>
                  <a:cubicBezTo>
                    <a:pt x="0" y="92"/>
                    <a:pt x="0" y="92"/>
                    <a:pt x="0" y="92"/>
                  </a:cubicBezTo>
                  <a:cubicBezTo>
                    <a:pt x="57" y="85"/>
                    <a:pt x="57" y="85"/>
                    <a:pt x="57" y="85"/>
                  </a:cubicBezTo>
                  <a:cubicBezTo>
                    <a:pt x="57" y="10"/>
                    <a:pt x="57" y="10"/>
                    <a:pt x="57" y="10"/>
                  </a:cubicBezTo>
                  <a:cubicBezTo>
                    <a:pt x="105" y="0"/>
                    <a:pt x="105" y="0"/>
                    <a:pt x="105" y="0"/>
                  </a:cubicBezTo>
                  <a:cubicBezTo>
                    <a:pt x="105" y="85"/>
                    <a:pt x="105" y="85"/>
                    <a:pt x="105" y="85"/>
                  </a:cubicBezTo>
                  <a:cubicBezTo>
                    <a:pt x="186" y="85"/>
                    <a:pt x="186" y="85"/>
                    <a:pt x="186" y="85"/>
                  </a:cubicBezTo>
                  <a:cubicBezTo>
                    <a:pt x="186" y="130"/>
                    <a:pt x="186" y="130"/>
                    <a:pt x="186" y="130"/>
                  </a:cubicBezTo>
                  <a:cubicBezTo>
                    <a:pt x="105" y="130"/>
                    <a:pt x="105" y="130"/>
                    <a:pt x="105" y="130"/>
                  </a:cubicBezTo>
                  <a:lnTo>
                    <a:pt x="105" y="3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125" name="Oval 33"/>
            <p:cNvSpPr>
              <a:spLocks noChangeArrowheads="1"/>
            </p:cNvSpPr>
            <p:nvPr userDrawn="1"/>
          </p:nvSpPr>
          <p:spPr bwMode="auto">
            <a:xfrm>
              <a:off x="437661" y="3925389"/>
              <a:ext cx="391254" cy="397521"/>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26" name="Oval 34"/>
            <p:cNvSpPr>
              <a:spLocks noChangeArrowheads="1"/>
            </p:cNvSpPr>
            <p:nvPr userDrawn="1"/>
          </p:nvSpPr>
          <p:spPr bwMode="auto">
            <a:xfrm>
              <a:off x="454672" y="3942400"/>
              <a:ext cx="357232" cy="363499"/>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27" name="Freeform 35"/>
            <p:cNvSpPr>
              <a:spLocks/>
            </p:cNvSpPr>
            <p:nvPr userDrawn="1"/>
          </p:nvSpPr>
          <p:spPr bwMode="auto">
            <a:xfrm>
              <a:off x="530774" y="4094604"/>
              <a:ext cx="250689" cy="177273"/>
            </a:xfrm>
            <a:custGeom>
              <a:avLst/>
              <a:gdLst>
                <a:gd name="T0" fmla="*/ 727 w 762"/>
                <a:gd name="T1" fmla="*/ 8 h 538"/>
                <a:gd name="T2" fmla="*/ 130 w 762"/>
                <a:gd name="T3" fmla="*/ 487 h 538"/>
                <a:gd name="T4" fmla="*/ 109 w 762"/>
                <a:gd name="T5" fmla="*/ 482 h 538"/>
                <a:gd name="T6" fmla="*/ 58 w 762"/>
                <a:gd name="T7" fmla="*/ 415 h 538"/>
                <a:gd name="T8" fmla="*/ 16 w 762"/>
                <a:gd name="T9" fmla="*/ 458 h 538"/>
                <a:gd name="T10" fmla="*/ 88 w 762"/>
                <a:gd name="T11" fmla="*/ 520 h 538"/>
                <a:gd name="T12" fmla="*/ 124 w 762"/>
                <a:gd name="T13" fmla="*/ 523 h 538"/>
                <a:gd name="T14" fmla="*/ 753 w 762"/>
                <a:gd name="T15" fmla="*/ 38 h 538"/>
                <a:gd name="T16" fmla="*/ 727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727" y="8"/>
                  </a:moveTo>
                  <a:cubicBezTo>
                    <a:pt x="130" y="487"/>
                    <a:pt x="130" y="487"/>
                    <a:pt x="130" y="487"/>
                  </a:cubicBezTo>
                  <a:cubicBezTo>
                    <a:pt x="127" y="489"/>
                    <a:pt x="119" y="493"/>
                    <a:pt x="109" y="482"/>
                  </a:cubicBezTo>
                  <a:cubicBezTo>
                    <a:pt x="98" y="467"/>
                    <a:pt x="58" y="415"/>
                    <a:pt x="58" y="415"/>
                  </a:cubicBezTo>
                  <a:cubicBezTo>
                    <a:pt x="45" y="400"/>
                    <a:pt x="0" y="444"/>
                    <a:pt x="16" y="458"/>
                  </a:cubicBezTo>
                  <a:cubicBezTo>
                    <a:pt x="88" y="520"/>
                    <a:pt x="88" y="520"/>
                    <a:pt x="88" y="520"/>
                  </a:cubicBezTo>
                  <a:cubicBezTo>
                    <a:pt x="88" y="520"/>
                    <a:pt x="105" y="538"/>
                    <a:pt x="124" y="523"/>
                  </a:cubicBezTo>
                  <a:cubicBezTo>
                    <a:pt x="143" y="508"/>
                    <a:pt x="753" y="38"/>
                    <a:pt x="753" y="38"/>
                  </a:cubicBezTo>
                  <a:cubicBezTo>
                    <a:pt x="762" y="31"/>
                    <a:pt x="736" y="0"/>
                    <a:pt x="727"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28" name="Freeform 36"/>
            <p:cNvSpPr>
              <a:spLocks/>
            </p:cNvSpPr>
            <p:nvPr userDrawn="1"/>
          </p:nvSpPr>
          <p:spPr bwMode="auto">
            <a:xfrm>
              <a:off x="487799" y="4094604"/>
              <a:ext cx="250689" cy="177273"/>
            </a:xfrm>
            <a:custGeom>
              <a:avLst/>
              <a:gdLst>
                <a:gd name="T0" fmla="*/ 35 w 762"/>
                <a:gd name="T1" fmla="*/ 8 h 538"/>
                <a:gd name="T2" fmla="*/ 631 w 762"/>
                <a:gd name="T3" fmla="*/ 487 h 538"/>
                <a:gd name="T4" fmla="*/ 653 w 762"/>
                <a:gd name="T5" fmla="*/ 482 h 538"/>
                <a:gd name="T6" fmla="*/ 704 w 762"/>
                <a:gd name="T7" fmla="*/ 415 h 538"/>
                <a:gd name="T8" fmla="*/ 746 w 762"/>
                <a:gd name="T9" fmla="*/ 458 h 538"/>
                <a:gd name="T10" fmla="*/ 674 w 762"/>
                <a:gd name="T11" fmla="*/ 520 h 538"/>
                <a:gd name="T12" fmla="*/ 638 w 762"/>
                <a:gd name="T13" fmla="*/ 523 h 538"/>
                <a:gd name="T14" fmla="*/ 9 w 762"/>
                <a:gd name="T15" fmla="*/ 38 h 538"/>
                <a:gd name="T16" fmla="*/ 35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35" y="8"/>
                  </a:moveTo>
                  <a:cubicBezTo>
                    <a:pt x="631" y="487"/>
                    <a:pt x="631" y="487"/>
                    <a:pt x="631" y="487"/>
                  </a:cubicBezTo>
                  <a:cubicBezTo>
                    <a:pt x="635" y="489"/>
                    <a:pt x="643" y="493"/>
                    <a:pt x="653" y="482"/>
                  </a:cubicBezTo>
                  <a:cubicBezTo>
                    <a:pt x="664" y="467"/>
                    <a:pt x="704" y="415"/>
                    <a:pt x="704" y="415"/>
                  </a:cubicBezTo>
                  <a:cubicBezTo>
                    <a:pt x="717" y="400"/>
                    <a:pt x="762" y="444"/>
                    <a:pt x="746" y="458"/>
                  </a:cubicBezTo>
                  <a:cubicBezTo>
                    <a:pt x="674" y="520"/>
                    <a:pt x="674" y="520"/>
                    <a:pt x="674" y="520"/>
                  </a:cubicBezTo>
                  <a:cubicBezTo>
                    <a:pt x="674" y="520"/>
                    <a:pt x="657" y="538"/>
                    <a:pt x="638" y="523"/>
                  </a:cubicBezTo>
                  <a:cubicBezTo>
                    <a:pt x="619" y="508"/>
                    <a:pt x="9" y="38"/>
                    <a:pt x="9" y="38"/>
                  </a:cubicBezTo>
                  <a:cubicBezTo>
                    <a:pt x="0" y="31"/>
                    <a:pt x="26" y="0"/>
                    <a:pt x="35"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29" name="Freeform 37"/>
            <p:cNvSpPr>
              <a:spLocks/>
            </p:cNvSpPr>
            <p:nvPr userDrawn="1"/>
          </p:nvSpPr>
          <p:spPr bwMode="auto">
            <a:xfrm>
              <a:off x="504810" y="4166230"/>
              <a:ext cx="32231" cy="45662"/>
            </a:xfrm>
            <a:custGeom>
              <a:avLst/>
              <a:gdLst>
                <a:gd name="T0" fmla="*/ 76 w 98"/>
                <a:gd name="T1" fmla="*/ 37 h 139"/>
                <a:gd name="T2" fmla="*/ 53 w 98"/>
                <a:gd name="T3" fmla="*/ 26 h 139"/>
                <a:gd name="T4" fmla="*/ 37 w 98"/>
                <a:gd name="T5" fmla="*/ 40 h 139"/>
                <a:gd name="T6" fmla="*/ 49 w 98"/>
                <a:gd name="T7" fmla="*/ 54 h 139"/>
                <a:gd name="T8" fmla="*/ 65 w 98"/>
                <a:gd name="T9" fmla="*/ 59 h 139"/>
                <a:gd name="T10" fmla="*/ 98 w 98"/>
                <a:gd name="T11" fmla="*/ 97 h 139"/>
                <a:gd name="T12" fmla="*/ 49 w 98"/>
                <a:gd name="T13" fmla="*/ 139 h 139"/>
                <a:gd name="T14" fmla="*/ 0 w 98"/>
                <a:gd name="T15" fmla="*/ 115 h 139"/>
                <a:gd name="T16" fmla="*/ 20 w 98"/>
                <a:gd name="T17" fmla="*/ 97 h 139"/>
                <a:gd name="T18" fmla="*/ 49 w 98"/>
                <a:gd name="T19" fmla="*/ 113 h 139"/>
                <a:gd name="T20" fmla="*/ 66 w 98"/>
                <a:gd name="T21" fmla="*/ 99 h 139"/>
                <a:gd name="T22" fmla="*/ 54 w 98"/>
                <a:gd name="T23" fmla="*/ 86 h 139"/>
                <a:gd name="T24" fmla="*/ 38 w 98"/>
                <a:gd name="T25" fmla="*/ 80 h 139"/>
                <a:gd name="T26" fmla="*/ 6 w 98"/>
                <a:gd name="T27" fmla="*/ 42 h 139"/>
                <a:gd name="T28" fmla="*/ 53 w 98"/>
                <a:gd name="T29" fmla="*/ 0 h 139"/>
                <a:gd name="T30" fmla="*/ 97 w 98"/>
                <a:gd name="T31" fmla="*/ 20 h 139"/>
                <a:gd name="T32" fmla="*/ 76 w 98"/>
                <a:gd name="T33"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39">
                  <a:moveTo>
                    <a:pt x="76" y="37"/>
                  </a:moveTo>
                  <a:cubicBezTo>
                    <a:pt x="72" y="31"/>
                    <a:pt x="64" y="26"/>
                    <a:pt x="53" y="26"/>
                  </a:cubicBezTo>
                  <a:cubicBezTo>
                    <a:pt x="43" y="26"/>
                    <a:pt x="37" y="32"/>
                    <a:pt x="37" y="40"/>
                  </a:cubicBezTo>
                  <a:cubicBezTo>
                    <a:pt x="37" y="46"/>
                    <a:pt x="40" y="51"/>
                    <a:pt x="49" y="54"/>
                  </a:cubicBezTo>
                  <a:cubicBezTo>
                    <a:pt x="65" y="59"/>
                    <a:pt x="65" y="59"/>
                    <a:pt x="65" y="59"/>
                  </a:cubicBezTo>
                  <a:cubicBezTo>
                    <a:pt x="91" y="67"/>
                    <a:pt x="98" y="81"/>
                    <a:pt x="98" y="97"/>
                  </a:cubicBezTo>
                  <a:cubicBezTo>
                    <a:pt x="98" y="125"/>
                    <a:pt x="76" y="139"/>
                    <a:pt x="49" y="139"/>
                  </a:cubicBezTo>
                  <a:cubicBezTo>
                    <a:pt x="20" y="139"/>
                    <a:pt x="6" y="125"/>
                    <a:pt x="0" y="115"/>
                  </a:cubicBezTo>
                  <a:cubicBezTo>
                    <a:pt x="20" y="97"/>
                    <a:pt x="20" y="97"/>
                    <a:pt x="20" y="97"/>
                  </a:cubicBezTo>
                  <a:cubicBezTo>
                    <a:pt x="25" y="106"/>
                    <a:pt x="32" y="113"/>
                    <a:pt x="49" y="113"/>
                  </a:cubicBezTo>
                  <a:cubicBezTo>
                    <a:pt x="60" y="113"/>
                    <a:pt x="66" y="108"/>
                    <a:pt x="66" y="99"/>
                  </a:cubicBezTo>
                  <a:cubicBezTo>
                    <a:pt x="66" y="93"/>
                    <a:pt x="63" y="88"/>
                    <a:pt x="54" y="86"/>
                  </a:cubicBezTo>
                  <a:cubicBezTo>
                    <a:pt x="38" y="80"/>
                    <a:pt x="38" y="80"/>
                    <a:pt x="38" y="80"/>
                  </a:cubicBezTo>
                  <a:cubicBezTo>
                    <a:pt x="13" y="72"/>
                    <a:pt x="6" y="58"/>
                    <a:pt x="6" y="42"/>
                  </a:cubicBezTo>
                  <a:cubicBezTo>
                    <a:pt x="6" y="21"/>
                    <a:pt x="19" y="0"/>
                    <a:pt x="53" y="0"/>
                  </a:cubicBezTo>
                  <a:cubicBezTo>
                    <a:pt x="77" y="0"/>
                    <a:pt x="89" y="10"/>
                    <a:pt x="97" y="20"/>
                  </a:cubicBezTo>
                  <a:lnTo>
                    <a:pt x="76" y="37"/>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0" name="Freeform 38"/>
            <p:cNvSpPr>
              <a:spLocks/>
            </p:cNvSpPr>
            <p:nvPr userDrawn="1"/>
          </p:nvSpPr>
          <p:spPr bwMode="auto">
            <a:xfrm>
              <a:off x="614039" y="4239646"/>
              <a:ext cx="38499" cy="45662"/>
            </a:xfrm>
            <a:custGeom>
              <a:avLst/>
              <a:gdLst>
                <a:gd name="T0" fmla="*/ 60 w 117"/>
                <a:gd name="T1" fmla="*/ 62 h 139"/>
                <a:gd name="T2" fmla="*/ 115 w 117"/>
                <a:gd name="T3" fmla="*/ 62 h 139"/>
                <a:gd name="T4" fmla="*/ 117 w 117"/>
                <a:gd name="T5" fmla="*/ 77 h 139"/>
                <a:gd name="T6" fmla="*/ 61 w 117"/>
                <a:gd name="T7" fmla="*/ 139 h 139"/>
                <a:gd name="T8" fmla="*/ 0 w 117"/>
                <a:gd name="T9" fmla="*/ 69 h 139"/>
                <a:gd name="T10" fmla="*/ 63 w 117"/>
                <a:gd name="T11" fmla="*/ 0 h 139"/>
                <a:gd name="T12" fmla="*/ 109 w 117"/>
                <a:gd name="T13" fmla="*/ 25 h 139"/>
                <a:gd name="T14" fmla="*/ 86 w 117"/>
                <a:gd name="T15" fmla="*/ 40 h 139"/>
                <a:gd name="T16" fmla="*/ 62 w 117"/>
                <a:gd name="T17" fmla="*/ 26 h 139"/>
                <a:gd name="T18" fmla="*/ 31 w 117"/>
                <a:gd name="T19" fmla="*/ 69 h 139"/>
                <a:gd name="T20" fmla="*/ 61 w 117"/>
                <a:gd name="T21" fmla="*/ 113 h 139"/>
                <a:gd name="T22" fmla="*/ 86 w 117"/>
                <a:gd name="T23" fmla="*/ 87 h 139"/>
                <a:gd name="T24" fmla="*/ 60 w 117"/>
                <a:gd name="T25" fmla="*/ 87 h 139"/>
                <a:gd name="T26" fmla="*/ 60 w 117"/>
                <a:gd name="T2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39">
                  <a:moveTo>
                    <a:pt x="60" y="62"/>
                  </a:moveTo>
                  <a:cubicBezTo>
                    <a:pt x="115" y="62"/>
                    <a:pt x="115" y="62"/>
                    <a:pt x="115" y="62"/>
                  </a:cubicBezTo>
                  <a:cubicBezTo>
                    <a:pt x="116" y="68"/>
                    <a:pt x="117" y="75"/>
                    <a:pt x="117" y="77"/>
                  </a:cubicBezTo>
                  <a:cubicBezTo>
                    <a:pt x="117" y="110"/>
                    <a:pt x="99" y="139"/>
                    <a:pt x="61" y="139"/>
                  </a:cubicBezTo>
                  <a:cubicBezTo>
                    <a:pt x="23" y="139"/>
                    <a:pt x="0" y="116"/>
                    <a:pt x="0" y="69"/>
                  </a:cubicBezTo>
                  <a:cubicBezTo>
                    <a:pt x="0" y="20"/>
                    <a:pt x="24" y="0"/>
                    <a:pt x="63" y="0"/>
                  </a:cubicBezTo>
                  <a:cubicBezTo>
                    <a:pt x="84" y="0"/>
                    <a:pt x="101" y="10"/>
                    <a:pt x="109" y="25"/>
                  </a:cubicBezTo>
                  <a:cubicBezTo>
                    <a:pt x="86" y="40"/>
                    <a:pt x="86" y="40"/>
                    <a:pt x="86" y="40"/>
                  </a:cubicBezTo>
                  <a:cubicBezTo>
                    <a:pt x="81" y="32"/>
                    <a:pt x="74" y="26"/>
                    <a:pt x="62" y="26"/>
                  </a:cubicBezTo>
                  <a:cubicBezTo>
                    <a:pt x="42" y="26"/>
                    <a:pt x="31" y="38"/>
                    <a:pt x="31" y="69"/>
                  </a:cubicBezTo>
                  <a:cubicBezTo>
                    <a:pt x="31" y="103"/>
                    <a:pt x="42" y="113"/>
                    <a:pt x="61" y="113"/>
                  </a:cubicBezTo>
                  <a:cubicBezTo>
                    <a:pt x="78" y="113"/>
                    <a:pt x="86" y="101"/>
                    <a:pt x="86" y="87"/>
                  </a:cubicBezTo>
                  <a:cubicBezTo>
                    <a:pt x="60" y="87"/>
                    <a:pt x="60" y="87"/>
                    <a:pt x="60" y="87"/>
                  </a:cubicBezTo>
                  <a:lnTo>
                    <a:pt x="60" y="62"/>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1" name="Freeform 39"/>
            <p:cNvSpPr>
              <a:spLocks/>
            </p:cNvSpPr>
            <p:nvPr userDrawn="1"/>
          </p:nvSpPr>
          <p:spPr bwMode="auto">
            <a:xfrm>
              <a:off x="732220" y="4166230"/>
              <a:ext cx="27755" cy="43871"/>
            </a:xfrm>
            <a:custGeom>
              <a:avLst/>
              <a:gdLst>
                <a:gd name="T0" fmla="*/ 0 w 31"/>
                <a:gd name="T1" fmla="*/ 0 h 49"/>
                <a:gd name="T2" fmla="*/ 31 w 31"/>
                <a:gd name="T3" fmla="*/ 0 h 49"/>
                <a:gd name="T4" fmla="*/ 31 w 31"/>
                <a:gd name="T5" fmla="*/ 9 h 49"/>
                <a:gd name="T6" fmla="*/ 11 w 31"/>
                <a:gd name="T7" fmla="*/ 9 h 49"/>
                <a:gd name="T8" fmla="*/ 11 w 31"/>
                <a:gd name="T9" fmla="*/ 21 h 49"/>
                <a:gd name="T10" fmla="*/ 28 w 31"/>
                <a:gd name="T11" fmla="*/ 21 h 49"/>
                <a:gd name="T12" fmla="*/ 28 w 31"/>
                <a:gd name="T13" fmla="*/ 31 h 49"/>
                <a:gd name="T14" fmla="*/ 11 w 31"/>
                <a:gd name="T15" fmla="*/ 31 h 49"/>
                <a:gd name="T16" fmla="*/ 11 w 31"/>
                <a:gd name="T17" fmla="*/ 49 h 49"/>
                <a:gd name="T18" fmla="*/ 0 w 31"/>
                <a:gd name="T19" fmla="*/ 49 h 49"/>
                <a:gd name="T20" fmla="*/ 0 w 31"/>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9">
                  <a:moveTo>
                    <a:pt x="0" y="0"/>
                  </a:moveTo>
                  <a:lnTo>
                    <a:pt x="31" y="0"/>
                  </a:lnTo>
                  <a:lnTo>
                    <a:pt x="31" y="9"/>
                  </a:lnTo>
                  <a:lnTo>
                    <a:pt x="11" y="9"/>
                  </a:lnTo>
                  <a:lnTo>
                    <a:pt x="11" y="21"/>
                  </a:lnTo>
                  <a:lnTo>
                    <a:pt x="28" y="21"/>
                  </a:lnTo>
                  <a:lnTo>
                    <a:pt x="28" y="31"/>
                  </a:lnTo>
                  <a:lnTo>
                    <a:pt x="11" y="31"/>
                  </a:lnTo>
                  <a:lnTo>
                    <a:pt x="11" y="49"/>
                  </a:lnTo>
                  <a:lnTo>
                    <a:pt x="0" y="49"/>
                  </a:lnTo>
                  <a:lnTo>
                    <a:pt x="0" y="0"/>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2" name="Freeform 40"/>
            <p:cNvSpPr>
              <a:spLocks/>
            </p:cNvSpPr>
            <p:nvPr userDrawn="1"/>
          </p:nvSpPr>
          <p:spPr bwMode="auto">
            <a:xfrm>
              <a:off x="587179" y="4084756"/>
              <a:ext cx="92218" cy="73416"/>
            </a:xfrm>
            <a:custGeom>
              <a:avLst/>
              <a:gdLst>
                <a:gd name="T0" fmla="*/ 141 w 282"/>
                <a:gd name="T1" fmla="*/ 1 h 223"/>
                <a:gd name="T2" fmla="*/ 113 w 282"/>
                <a:gd name="T3" fmla="*/ 24 h 223"/>
                <a:gd name="T4" fmla="*/ 128 w 282"/>
                <a:gd name="T5" fmla="*/ 53 h 223"/>
                <a:gd name="T6" fmla="*/ 104 w 282"/>
                <a:gd name="T7" fmla="*/ 46 h 223"/>
                <a:gd name="T8" fmla="*/ 82 w 282"/>
                <a:gd name="T9" fmla="*/ 72 h 223"/>
                <a:gd name="T10" fmla="*/ 104 w 282"/>
                <a:gd name="T11" fmla="*/ 96 h 223"/>
                <a:gd name="T12" fmla="*/ 127 w 282"/>
                <a:gd name="T13" fmla="*/ 80 h 223"/>
                <a:gd name="T14" fmla="*/ 130 w 282"/>
                <a:gd name="T15" fmla="*/ 82 h 223"/>
                <a:gd name="T16" fmla="*/ 74 w 282"/>
                <a:gd name="T17" fmla="*/ 150 h 223"/>
                <a:gd name="T18" fmla="*/ 23 w 282"/>
                <a:gd name="T19" fmla="*/ 82 h 223"/>
                <a:gd name="T20" fmla="*/ 43 w 282"/>
                <a:gd name="T21" fmla="*/ 96 h 223"/>
                <a:gd name="T22" fmla="*/ 65 w 282"/>
                <a:gd name="T23" fmla="*/ 71 h 223"/>
                <a:gd name="T24" fmla="*/ 45 w 282"/>
                <a:gd name="T25" fmla="*/ 49 h 223"/>
                <a:gd name="T26" fmla="*/ 29 w 282"/>
                <a:gd name="T27" fmla="*/ 54 h 223"/>
                <a:gd name="T28" fmla="*/ 29 w 282"/>
                <a:gd name="T29" fmla="*/ 50 h 223"/>
                <a:gd name="T30" fmla="*/ 42 w 282"/>
                <a:gd name="T31" fmla="*/ 27 h 223"/>
                <a:gd name="T32" fmla="*/ 18 w 282"/>
                <a:gd name="T33" fmla="*/ 7 h 223"/>
                <a:gd name="T34" fmla="*/ 0 w 282"/>
                <a:gd name="T35" fmla="*/ 15 h 223"/>
                <a:gd name="T36" fmla="*/ 23 w 282"/>
                <a:gd name="T37" fmla="*/ 223 h 223"/>
                <a:gd name="T38" fmla="*/ 260 w 282"/>
                <a:gd name="T39" fmla="*/ 223 h 223"/>
                <a:gd name="T40" fmla="*/ 282 w 282"/>
                <a:gd name="T41" fmla="*/ 15 h 223"/>
                <a:gd name="T42" fmla="*/ 265 w 282"/>
                <a:gd name="T43" fmla="*/ 7 h 223"/>
                <a:gd name="T44" fmla="*/ 241 w 282"/>
                <a:gd name="T45" fmla="*/ 27 h 223"/>
                <a:gd name="T46" fmla="*/ 253 w 282"/>
                <a:gd name="T47" fmla="*/ 50 h 223"/>
                <a:gd name="T48" fmla="*/ 253 w 282"/>
                <a:gd name="T49" fmla="*/ 54 h 223"/>
                <a:gd name="T50" fmla="*/ 238 w 282"/>
                <a:gd name="T51" fmla="*/ 49 h 223"/>
                <a:gd name="T52" fmla="*/ 217 w 282"/>
                <a:gd name="T53" fmla="*/ 71 h 223"/>
                <a:gd name="T54" fmla="*/ 239 w 282"/>
                <a:gd name="T55" fmla="*/ 96 h 223"/>
                <a:gd name="T56" fmla="*/ 260 w 282"/>
                <a:gd name="T57" fmla="*/ 82 h 223"/>
                <a:gd name="T58" fmla="*/ 209 w 282"/>
                <a:gd name="T59" fmla="*/ 150 h 223"/>
                <a:gd name="T60" fmla="*/ 153 w 282"/>
                <a:gd name="T61" fmla="*/ 82 h 223"/>
                <a:gd name="T62" fmla="*/ 156 w 282"/>
                <a:gd name="T63" fmla="*/ 80 h 223"/>
                <a:gd name="T64" fmla="*/ 179 w 282"/>
                <a:gd name="T65" fmla="*/ 96 h 223"/>
                <a:gd name="T66" fmla="*/ 201 w 282"/>
                <a:gd name="T67" fmla="*/ 72 h 223"/>
                <a:gd name="T68" fmla="*/ 179 w 282"/>
                <a:gd name="T69" fmla="*/ 46 h 223"/>
                <a:gd name="T70" fmla="*/ 154 w 282"/>
                <a:gd name="T71" fmla="*/ 53 h 223"/>
                <a:gd name="T72" fmla="*/ 169 w 282"/>
                <a:gd name="T73" fmla="*/ 24 h 223"/>
                <a:gd name="T74" fmla="*/ 141 w 282"/>
                <a:gd name="T75"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3">
                  <a:moveTo>
                    <a:pt x="141" y="1"/>
                  </a:moveTo>
                  <a:cubicBezTo>
                    <a:pt x="141" y="1"/>
                    <a:pt x="113" y="0"/>
                    <a:pt x="113" y="24"/>
                  </a:cubicBezTo>
                  <a:cubicBezTo>
                    <a:pt x="113" y="48"/>
                    <a:pt x="133" y="46"/>
                    <a:pt x="128" y="53"/>
                  </a:cubicBezTo>
                  <a:cubicBezTo>
                    <a:pt x="124" y="60"/>
                    <a:pt x="119" y="46"/>
                    <a:pt x="104" y="46"/>
                  </a:cubicBezTo>
                  <a:cubicBezTo>
                    <a:pt x="86" y="46"/>
                    <a:pt x="82" y="64"/>
                    <a:pt x="82" y="72"/>
                  </a:cubicBezTo>
                  <a:cubicBezTo>
                    <a:pt x="82" y="79"/>
                    <a:pt x="86" y="96"/>
                    <a:pt x="104" y="96"/>
                  </a:cubicBezTo>
                  <a:cubicBezTo>
                    <a:pt x="120" y="96"/>
                    <a:pt x="127" y="80"/>
                    <a:pt x="127" y="80"/>
                  </a:cubicBezTo>
                  <a:cubicBezTo>
                    <a:pt x="127" y="80"/>
                    <a:pt x="130" y="78"/>
                    <a:pt x="130" y="82"/>
                  </a:cubicBezTo>
                  <a:cubicBezTo>
                    <a:pt x="131" y="93"/>
                    <a:pt x="127" y="148"/>
                    <a:pt x="74" y="150"/>
                  </a:cubicBezTo>
                  <a:cubicBezTo>
                    <a:pt x="38" y="151"/>
                    <a:pt x="17" y="107"/>
                    <a:pt x="23" y="82"/>
                  </a:cubicBezTo>
                  <a:cubicBezTo>
                    <a:pt x="25" y="84"/>
                    <a:pt x="30" y="96"/>
                    <a:pt x="43" y="96"/>
                  </a:cubicBezTo>
                  <a:cubicBezTo>
                    <a:pt x="57" y="96"/>
                    <a:pt x="65" y="85"/>
                    <a:pt x="65" y="71"/>
                  </a:cubicBezTo>
                  <a:cubicBezTo>
                    <a:pt x="65" y="56"/>
                    <a:pt x="54" y="49"/>
                    <a:pt x="45" y="49"/>
                  </a:cubicBezTo>
                  <a:cubicBezTo>
                    <a:pt x="36" y="49"/>
                    <a:pt x="30" y="55"/>
                    <a:pt x="29" y="54"/>
                  </a:cubicBezTo>
                  <a:cubicBezTo>
                    <a:pt x="29" y="54"/>
                    <a:pt x="28" y="52"/>
                    <a:pt x="29" y="50"/>
                  </a:cubicBezTo>
                  <a:cubicBezTo>
                    <a:pt x="31" y="48"/>
                    <a:pt x="42" y="43"/>
                    <a:pt x="42" y="27"/>
                  </a:cubicBezTo>
                  <a:cubicBezTo>
                    <a:pt x="41" y="12"/>
                    <a:pt x="27" y="7"/>
                    <a:pt x="18" y="7"/>
                  </a:cubicBezTo>
                  <a:cubicBezTo>
                    <a:pt x="8" y="7"/>
                    <a:pt x="3" y="12"/>
                    <a:pt x="0" y="15"/>
                  </a:cubicBezTo>
                  <a:cubicBezTo>
                    <a:pt x="23" y="223"/>
                    <a:pt x="23" y="223"/>
                    <a:pt x="23" y="223"/>
                  </a:cubicBezTo>
                  <a:cubicBezTo>
                    <a:pt x="260" y="223"/>
                    <a:pt x="260" y="223"/>
                    <a:pt x="260" y="223"/>
                  </a:cubicBezTo>
                  <a:cubicBezTo>
                    <a:pt x="282" y="15"/>
                    <a:pt x="282" y="15"/>
                    <a:pt x="282" y="15"/>
                  </a:cubicBezTo>
                  <a:cubicBezTo>
                    <a:pt x="279" y="12"/>
                    <a:pt x="275" y="7"/>
                    <a:pt x="265" y="7"/>
                  </a:cubicBezTo>
                  <a:cubicBezTo>
                    <a:pt x="255" y="7"/>
                    <a:pt x="242" y="12"/>
                    <a:pt x="241" y="27"/>
                  </a:cubicBezTo>
                  <a:cubicBezTo>
                    <a:pt x="241" y="43"/>
                    <a:pt x="252" y="48"/>
                    <a:pt x="253" y="50"/>
                  </a:cubicBezTo>
                  <a:cubicBezTo>
                    <a:pt x="255" y="52"/>
                    <a:pt x="254" y="54"/>
                    <a:pt x="253" y="54"/>
                  </a:cubicBezTo>
                  <a:cubicBezTo>
                    <a:pt x="253" y="55"/>
                    <a:pt x="247" y="49"/>
                    <a:pt x="238" y="49"/>
                  </a:cubicBezTo>
                  <a:cubicBezTo>
                    <a:pt x="229" y="49"/>
                    <a:pt x="217" y="56"/>
                    <a:pt x="217" y="71"/>
                  </a:cubicBezTo>
                  <a:cubicBezTo>
                    <a:pt x="217" y="85"/>
                    <a:pt x="226" y="96"/>
                    <a:pt x="239" y="96"/>
                  </a:cubicBezTo>
                  <a:cubicBezTo>
                    <a:pt x="253" y="96"/>
                    <a:pt x="258" y="84"/>
                    <a:pt x="260" y="82"/>
                  </a:cubicBezTo>
                  <a:cubicBezTo>
                    <a:pt x="265" y="107"/>
                    <a:pt x="245" y="151"/>
                    <a:pt x="209" y="150"/>
                  </a:cubicBezTo>
                  <a:cubicBezTo>
                    <a:pt x="155" y="148"/>
                    <a:pt x="152" y="93"/>
                    <a:pt x="153" y="82"/>
                  </a:cubicBezTo>
                  <a:cubicBezTo>
                    <a:pt x="153" y="78"/>
                    <a:pt x="156" y="80"/>
                    <a:pt x="156" y="80"/>
                  </a:cubicBezTo>
                  <a:cubicBezTo>
                    <a:pt x="156" y="80"/>
                    <a:pt x="163" y="96"/>
                    <a:pt x="179" y="96"/>
                  </a:cubicBezTo>
                  <a:cubicBezTo>
                    <a:pt x="197" y="96"/>
                    <a:pt x="201" y="79"/>
                    <a:pt x="201" y="72"/>
                  </a:cubicBezTo>
                  <a:cubicBezTo>
                    <a:pt x="201" y="64"/>
                    <a:pt x="197" y="46"/>
                    <a:pt x="179" y="46"/>
                  </a:cubicBezTo>
                  <a:cubicBezTo>
                    <a:pt x="164" y="46"/>
                    <a:pt x="159" y="60"/>
                    <a:pt x="154" y="53"/>
                  </a:cubicBezTo>
                  <a:cubicBezTo>
                    <a:pt x="150" y="46"/>
                    <a:pt x="169" y="48"/>
                    <a:pt x="169" y="24"/>
                  </a:cubicBezTo>
                  <a:cubicBezTo>
                    <a:pt x="169" y="0"/>
                    <a:pt x="141" y="1"/>
                    <a:pt x="141" y="1"/>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3" name="Freeform 41"/>
            <p:cNvSpPr>
              <a:spLocks/>
            </p:cNvSpPr>
            <p:nvPr userDrawn="1"/>
          </p:nvSpPr>
          <p:spPr bwMode="auto">
            <a:xfrm>
              <a:off x="528088" y="3992538"/>
              <a:ext cx="93113" cy="73416"/>
            </a:xfrm>
            <a:custGeom>
              <a:avLst/>
              <a:gdLst>
                <a:gd name="T0" fmla="*/ 141 w 282"/>
                <a:gd name="T1" fmla="*/ 0 h 222"/>
                <a:gd name="T2" fmla="*/ 113 w 282"/>
                <a:gd name="T3" fmla="*/ 24 h 222"/>
                <a:gd name="T4" fmla="*/ 128 w 282"/>
                <a:gd name="T5" fmla="*/ 53 h 222"/>
                <a:gd name="T6" fmla="*/ 104 w 282"/>
                <a:gd name="T7" fmla="*/ 46 h 222"/>
                <a:gd name="T8" fmla="*/ 81 w 282"/>
                <a:gd name="T9" fmla="*/ 71 h 222"/>
                <a:gd name="T10" fmla="*/ 104 w 282"/>
                <a:gd name="T11" fmla="*/ 96 h 222"/>
                <a:gd name="T12" fmla="*/ 127 w 282"/>
                <a:gd name="T13" fmla="*/ 79 h 222"/>
                <a:gd name="T14" fmla="*/ 130 w 282"/>
                <a:gd name="T15" fmla="*/ 82 h 222"/>
                <a:gd name="T16" fmla="*/ 74 w 282"/>
                <a:gd name="T17" fmla="*/ 149 h 222"/>
                <a:gd name="T18" fmla="*/ 23 w 282"/>
                <a:gd name="T19" fmla="*/ 81 h 222"/>
                <a:gd name="T20" fmla="*/ 43 w 282"/>
                <a:gd name="T21" fmla="*/ 96 h 222"/>
                <a:gd name="T22" fmla="*/ 65 w 282"/>
                <a:gd name="T23" fmla="*/ 70 h 222"/>
                <a:gd name="T24" fmla="*/ 45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60 w 282"/>
                <a:gd name="T57" fmla="*/ 81 h 222"/>
                <a:gd name="T58" fmla="*/ 209 w 282"/>
                <a:gd name="T59" fmla="*/ 149 h 222"/>
                <a:gd name="T60" fmla="*/ 153 w 282"/>
                <a:gd name="T61" fmla="*/ 82 h 222"/>
                <a:gd name="T62" fmla="*/ 156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4" y="46"/>
                  </a:cubicBezTo>
                  <a:cubicBezTo>
                    <a:pt x="86" y="46"/>
                    <a:pt x="81" y="64"/>
                    <a:pt x="81" y="71"/>
                  </a:cubicBezTo>
                  <a:cubicBezTo>
                    <a:pt x="81" y="79"/>
                    <a:pt x="86" y="96"/>
                    <a:pt x="104" y="96"/>
                  </a:cubicBezTo>
                  <a:cubicBezTo>
                    <a:pt x="120" y="96"/>
                    <a:pt x="127" y="79"/>
                    <a:pt x="127" y="79"/>
                  </a:cubicBezTo>
                  <a:cubicBezTo>
                    <a:pt x="127" y="79"/>
                    <a:pt x="129" y="77"/>
                    <a:pt x="130" y="82"/>
                  </a:cubicBezTo>
                  <a:cubicBezTo>
                    <a:pt x="130" y="92"/>
                    <a:pt x="127" y="148"/>
                    <a:pt x="74" y="149"/>
                  </a:cubicBezTo>
                  <a:cubicBezTo>
                    <a:pt x="38" y="150"/>
                    <a:pt x="17" y="107"/>
                    <a:pt x="23" y="81"/>
                  </a:cubicBezTo>
                  <a:cubicBezTo>
                    <a:pt x="24" y="83"/>
                    <a:pt x="29" y="96"/>
                    <a:pt x="43" y="96"/>
                  </a:cubicBezTo>
                  <a:cubicBezTo>
                    <a:pt x="57" y="96"/>
                    <a:pt x="65" y="84"/>
                    <a:pt x="65" y="70"/>
                  </a:cubicBezTo>
                  <a:cubicBezTo>
                    <a:pt x="65" y="56"/>
                    <a:pt x="53" y="48"/>
                    <a:pt x="45" y="48"/>
                  </a:cubicBezTo>
                  <a:cubicBezTo>
                    <a:pt x="36" y="48"/>
                    <a:pt x="29" y="54"/>
                    <a:pt x="29" y="54"/>
                  </a:cubicBezTo>
                  <a:cubicBezTo>
                    <a:pt x="29" y="54"/>
                    <a:pt x="28"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5" y="7"/>
                    <a:pt x="265" y="7"/>
                  </a:cubicBezTo>
                  <a:cubicBezTo>
                    <a:pt x="255" y="7"/>
                    <a:pt x="241" y="12"/>
                    <a:pt x="241" y="27"/>
                  </a:cubicBezTo>
                  <a:cubicBezTo>
                    <a:pt x="240" y="42"/>
                    <a:pt x="251" y="48"/>
                    <a:pt x="253" y="50"/>
                  </a:cubicBezTo>
                  <a:cubicBezTo>
                    <a:pt x="255" y="51"/>
                    <a:pt x="254" y="54"/>
                    <a:pt x="253" y="54"/>
                  </a:cubicBezTo>
                  <a:cubicBezTo>
                    <a:pt x="253" y="54"/>
                    <a:pt x="247" y="48"/>
                    <a:pt x="238" y="48"/>
                  </a:cubicBezTo>
                  <a:cubicBezTo>
                    <a:pt x="229" y="48"/>
                    <a:pt x="217" y="56"/>
                    <a:pt x="217" y="70"/>
                  </a:cubicBezTo>
                  <a:cubicBezTo>
                    <a:pt x="217" y="84"/>
                    <a:pt x="226" y="96"/>
                    <a:pt x="239" y="96"/>
                  </a:cubicBezTo>
                  <a:cubicBezTo>
                    <a:pt x="253" y="96"/>
                    <a:pt x="258" y="83"/>
                    <a:pt x="260" y="81"/>
                  </a:cubicBezTo>
                  <a:cubicBezTo>
                    <a:pt x="265" y="107"/>
                    <a:pt x="245" y="150"/>
                    <a:pt x="209" y="149"/>
                  </a:cubicBezTo>
                  <a:cubicBezTo>
                    <a:pt x="155" y="148"/>
                    <a:pt x="152" y="92"/>
                    <a:pt x="153" y="82"/>
                  </a:cubicBezTo>
                  <a:cubicBezTo>
                    <a:pt x="153" y="77"/>
                    <a:pt x="156" y="79"/>
                    <a:pt x="156" y="79"/>
                  </a:cubicBezTo>
                  <a:cubicBezTo>
                    <a:pt x="156" y="79"/>
                    <a:pt x="163" y="96"/>
                    <a:pt x="178" y="96"/>
                  </a:cubicBezTo>
                  <a:cubicBezTo>
                    <a:pt x="196" y="96"/>
                    <a:pt x="201" y="79"/>
                    <a:pt x="201" y="71"/>
                  </a:cubicBezTo>
                  <a:cubicBezTo>
                    <a:pt x="201" y="64"/>
                    <a:pt x="196" y="46"/>
                    <a:pt x="179" y="46"/>
                  </a:cubicBezTo>
                  <a:cubicBezTo>
                    <a:pt x="164" y="46"/>
                    <a:pt x="159"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134" name="Freeform 42"/>
            <p:cNvSpPr>
              <a:spLocks/>
            </p:cNvSpPr>
            <p:nvPr userDrawn="1"/>
          </p:nvSpPr>
          <p:spPr bwMode="auto">
            <a:xfrm>
              <a:off x="645375" y="3992538"/>
              <a:ext cx="93113" cy="73416"/>
            </a:xfrm>
            <a:custGeom>
              <a:avLst/>
              <a:gdLst>
                <a:gd name="T0" fmla="*/ 141 w 282"/>
                <a:gd name="T1" fmla="*/ 0 h 222"/>
                <a:gd name="T2" fmla="*/ 113 w 282"/>
                <a:gd name="T3" fmla="*/ 24 h 222"/>
                <a:gd name="T4" fmla="*/ 128 w 282"/>
                <a:gd name="T5" fmla="*/ 53 h 222"/>
                <a:gd name="T6" fmla="*/ 103 w 282"/>
                <a:gd name="T7" fmla="*/ 46 h 222"/>
                <a:gd name="T8" fmla="*/ 81 w 282"/>
                <a:gd name="T9" fmla="*/ 71 h 222"/>
                <a:gd name="T10" fmla="*/ 104 w 282"/>
                <a:gd name="T11" fmla="*/ 96 h 222"/>
                <a:gd name="T12" fmla="*/ 127 w 282"/>
                <a:gd name="T13" fmla="*/ 79 h 222"/>
                <a:gd name="T14" fmla="*/ 129 w 282"/>
                <a:gd name="T15" fmla="*/ 82 h 222"/>
                <a:gd name="T16" fmla="*/ 73 w 282"/>
                <a:gd name="T17" fmla="*/ 149 h 222"/>
                <a:gd name="T18" fmla="*/ 22 w 282"/>
                <a:gd name="T19" fmla="*/ 81 h 222"/>
                <a:gd name="T20" fmla="*/ 43 w 282"/>
                <a:gd name="T21" fmla="*/ 96 h 222"/>
                <a:gd name="T22" fmla="*/ 65 w 282"/>
                <a:gd name="T23" fmla="*/ 70 h 222"/>
                <a:gd name="T24" fmla="*/ 44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59 w 282"/>
                <a:gd name="T57" fmla="*/ 81 h 222"/>
                <a:gd name="T58" fmla="*/ 209 w 282"/>
                <a:gd name="T59" fmla="*/ 149 h 222"/>
                <a:gd name="T60" fmla="*/ 152 w 282"/>
                <a:gd name="T61" fmla="*/ 82 h 222"/>
                <a:gd name="T62" fmla="*/ 155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3" y="46"/>
                  </a:cubicBezTo>
                  <a:cubicBezTo>
                    <a:pt x="86" y="46"/>
                    <a:pt x="81" y="64"/>
                    <a:pt x="81" y="71"/>
                  </a:cubicBezTo>
                  <a:cubicBezTo>
                    <a:pt x="81" y="79"/>
                    <a:pt x="86" y="96"/>
                    <a:pt x="104" y="96"/>
                  </a:cubicBezTo>
                  <a:cubicBezTo>
                    <a:pt x="119" y="96"/>
                    <a:pt x="127" y="79"/>
                    <a:pt x="127" y="79"/>
                  </a:cubicBezTo>
                  <a:cubicBezTo>
                    <a:pt x="127" y="79"/>
                    <a:pt x="129" y="77"/>
                    <a:pt x="129" y="82"/>
                  </a:cubicBezTo>
                  <a:cubicBezTo>
                    <a:pt x="130" y="92"/>
                    <a:pt x="127" y="148"/>
                    <a:pt x="73" y="149"/>
                  </a:cubicBezTo>
                  <a:cubicBezTo>
                    <a:pt x="37" y="150"/>
                    <a:pt x="17" y="107"/>
                    <a:pt x="22" y="81"/>
                  </a:cubicBezTo>
                  <a:cubicBezTo>
                    <a:pt x="24" y="83"/>
                    <a:pt x="29" y="96"/>
                    <a:pt x="43" y="96"/>
                  </a:cubicBezTo>
                  <a:cubicBezTo>
                    <a:pt x="56" y="96"/>
                    <a:pt x="65" y="84"/>
                    <a:pt x="65" y="70"/>
                  </a:cubicBezTo>
                  <a:cubicBezTo>
                    <a:pt x="65" y="56"/>
                    <a:pt x="53" y="48"/>
                    <a:pt x="44" y="48"/>
                  </a:cubicBezTo>
                  <a:cubicBezTo>
                    <a:pt x="35" y="48"/>
                    <a:pt x="29" y="54"/>
                    <a:pt x="29" y="54"/>
                  </a:cubicBezTo>
                  <a:cubicBezTo>
                    <a:pt x="28" y="54"/>
                    <a:pt x="27"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4" y="7"/>
                    <a:pt x="265" y="7"/>
                  </a:cubicBezTo>
                  <a:cubicBezTo>
                    <a:pt x="255" y="7"/>
                    <a:pt x="241" y="12"/>
                    <a:pt x="241" y="27"/>
                  </a:cubicBezTo>
                  <a:cubicBezTo>
                    <a:pt x="240" y="42"/>
                    <a:pt x="251" y="48"/>
                    <a:pt x="253" y="50"/>
                  </a:cubicBezTo>
                  <a:cubicBezTo>
                    <a:pt x="254" y="51"/>
                    <a:pt x="253" y="54"/>
                    <a:pt x="253" y="54"/>
                  </a:cubicBezTo>
                  <a:cubicBezTo>
                    <a:pt x="253" y="54"/>
                    <a:pt x="247" y="48"/>
                    <a:pt x="238" y="48"/>
                  </a:cubicBezTo>
                  <a:cubicBezTo>
                    <a:pt x="229" y="48"/>
                    <a:pt x="217" y="56"/>
                    <a:pt x="217" y="70"/>
                  </a:cubicBezTo>
                  <a:cubicBezTo>
                    <a:pt x="217" y="84"/>
                    <a:pt x="225" y="96"/>
                    <a:pt x="239" y="96"/>
                  </a:cubicBezTo>
                  <a:cubicBezTo>
                    <a:pt x="253" y="96"/>
                    <a:pt x="258" y="83"/>
                    <a:pt x="259" y="81"/>
                  </a:cubicBezTo>
                  <a:cubicBezTo>
                    <a:pt x="265" y="107"/>
                    <a:pt x="244" y="150"/>
                    <a:pt x="209" y="149"/>
                  </a:cubicBezTo>
                  <a:cubicBezTo>
                    <a:pt x="155" y="148"/>
                    <a:pt x="152" y="92"/>
                    <a:pt x="152" y="82"/>
                  </a:cubicBezTo>
                  <a:cubicBezTo>
                    <a:pt x="153" y="77"/>
                    <a:pt x="155" y="79"/>
                    <a:pt x="155" y="79"/>
                  </a:cubicBezTo>
                  <a:cubicBezTo>
                    <a:pt x="155" y="79"/>
                    <a:pt x="162" y="96"/>
                    <a:pt x="178" y="96"/>
                  </a:cubicBezTo>
                  <a:cubicBezTo>
                    <a:pt x="196" y="96"/>
                    <a:pt x="201" y="79"/>
                    <a:pt x="201" y="71"/>
                  </a:cubicBezTo>
                  <a:cubicBezTo>
                    <a:pt x="201" y="64"/>
                    <a:pt x="196" y="46"/>
                    <a:pt x="179" y="46"/>
                  </a:cubicBezTo>
                  <a:cubicBezTo>
                    <a:pt x="164" y="46"/>
                    <a:pt x="158"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grpSp>
      <p:sp>
        <p:nvSpPr>
          <p:cNvPr id="5" name="Platshållare för innehåll 4"/>
          <p:cNvSpPr>
            <a:spLocks noGrp="1"/>
          </p:cNvSpPr>
          <p:nvPr>
            <p:ph sz="quarter" idx="10"/>
          </p:nvPr>
        </p:nvSpPr>
        <p:spPr>
          <a:xfrm>
            <a:off x="570587" y="2701749"/>
            <a:ext cx="10972800" cy="3355200"/>
          </a:xfrm>
        </p:spPr>
        <p:txBody>
          <a:bodyPr/>
          <a:lstStyle>
            <a:lvl1pPr>
              <a:defRPr spc="-70" baseline="0">
                <a:solidFill>
                  <a:schemeClr val="bg1"/>
                </a:solidFill>
              </a:defRPr>
            </a:lvl1pPr>
            <a:lvl2pPr>
              <a:defRPr spc="-70" baseline="0">
                <a:solidFill>
                  <a:schemeClr val="bg1"/>
                </a:solidFill>
              </a:defRPr>
            </a:lvl2pPr>
            <a:lvl3pPr>
              <a:defRPr spc="-70" baseline="0">
                <a:solidFill>
                  <a:schemeClr val="bg1"/>
                </a:solidFill>
              </a:defRPr>
            </a:lvl3pPr>
            <a:lvl4pPr>
              <a:defRPr spc="-70" baseline="0">
                <a:solidFill>
                  <a:schemeClr val="bg1"/>
                </a:solidFill>
              </a:defRPr>
            </a:lvl4pPr>
            <a:lvl5pPr>
              <a:defRPr spc="-70" baseline="0">
                <a:solidFill>
                  <a:schemeClr val="bg1"/>
                </a:solidFill>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907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Mellanavsnitt rubrik och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0" y="0"/>
            <a:ext cx="12192000" cy="6858000"/>
          </a:xfrm>
          <a:solidFill>
            <a:schemeClr val="bg2"/>
          </a:solidFill>
        </p:spPr>
        <p:txBody>
          <a:bodyPr/>
          <a:lstStyle>
            <a:lvl1pPr marL="0" indent="0">
              <a:buFontTx/>
              <a:buNone/>
              <a:defRPr sz="1467" spc="-70" baseline="0"/>
            </a:lvl1pPr>
          </a:lstStyle>
          <a:p>
            <a:r>
              <a:rPr lang="sv-SE" dirty="0"/>
              <a:t>Klicka på ikonen för att lägga till en bild</a:t>
            </a:r>
          </a:p>
        </p:txBody>
      </p:sp>
      <p:sp>
        <p:nvSpPr>
          <p:cNvPr id="2" name="Rubrik 1"/>
          <p:cNvSpPr>
            <a:spLocks noGrp="1"/>
          </p:cNvSpPr>
          <p:nvPr>
            <p:ph type="ctrTitle"/>
          </p:nvPr>
        </p:nvSpPr>
        <p:spPr>
          <a:xfrm>
            <a:off x="573872" y="988495"/>
            <a:ext cx="10363200" cy="1766775"/>
          </a:xfrm>
        </p:spPr>
        <p:txBody>
          <a:bodyPr lIns="0" tIns="0" rIns="0" bIns="0" anchor="t" anchorCtr="0">
            <a:noAutofit/>
          </a:bodyPr>
          <a:lstStyle>
            <a:lvl1pPr algn="l">
              <a:lnSpc>
                <a:spcPts val="5867"/>
              </a:lnSpc>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32257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Rubrik och 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70587" y="1958400"/>
            <a:ext cx="10972800" cy="3356141"/>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ubrik 1"/>
          <p:cNvSpPr>
            <a:spLocks noGrp="1"/>
          </p:cNvSpPr>
          <p:nvPr>
            <p:ph type="title"/>
          </p:nvPr>
        </p:nvSpPr>
        <p:spPr>
          <a:xfrm>
            <a:off x="570587" y="832447"/>
            <a:ext cx="10972800" cy="1001653"/>
          </a:xfrm>
        </p:spPr>
        <p:txBody>
          <a:bodyPr anchor="t" anchorCtr="0"/>
          <a:lstStyle/>
          <a:p>
            <a:r>
              <a:rPr lang="sv-SE" dirty="0"/>
              <a:t>Klicka här för att ändra mall för rubrikformat</a:t>
            </a:r>
          </a:p>
        </p:txBody>
      </p:sp>
    </p:spTree>
    <p:extLst>
      <p:ext uri="{BB962C8B-B14F-4D97-AF65-F5344CB8AC3E}">
        <p14:creationId xmlns:p14="http://schemas.microsoft.com/office/powerpoint/2010/main" val="37075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Rubrik och tvåspaltad text">
    <p:spTree>
      <p:nvGrpSpPr>
        <p:cNvPr id="1" name=""/>
        <p:cNvGrpSpPr/>
        <p:nvPr/>
      </p:nvGrpSpPr>
      <p:grpSpPr>
        <a:xfrm>
          <a:off x="0" y="0"/>
          <a:ext cx="0" cy="0"/>
          <a:chOff x="0" y="0"/>
          <a:chExt cx="0" cy="0"/>
        </a:xfrm>
      </p:grpSpPr>
      <p:sp>
        <p:nvSpPr>
          <p:cNvPr id="2" name="Rubrik 1"/>
          <p:cNvSpPr>
            <a:spLocks noGrp="1"/>
          </p:cNvSpPr>
          <p:nvPr>
            <p:ph type="title"/>
          </p:nvPr>
        </p:nvSpPr>
        <p:spPr>
          <a:xfrm>
            <a:off x="570587" y="832447"/>
            <a:ext cx="10972800" cy="1001653"/>
          </a:xfrm>
        </p:spPr>
        <p:txBody>
          <a:bodyPr anchor="t" anchorCtr="0"/>
          <a:lstStyle/>
          <a:p>
            <a:r>
              <a:rPr lang="sv-SE"/>
              <a:t>Klicka här för att ändra mall för rubrikformat</a:t>
            </a:r>
          </a:p>
        </p:txBody>
      </p:sp>
      <p:sp>
        <p:nvSpPr>
          <p:cNvPr id="8" name="Platshållare för innehåll 7"/>
          <p:cNvSpPr>
            <a:spLocks noGrp="1"/>
          </p:cNvSpPr>
          <p:nvPr>
            <p:ph sz="quarter" idx="12"/>
          </p:nvPr>
        </p:nvSpPr>
        <p:spPr>
          <a:xfrm>
            <a:off x="571200" y="1960033"/>
            <a:ext cx="5280000" cy="2880000"/>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9"/>
          <p:cNvSpPr>
            <a:spLocks noGrp="1"/>
          </p:cNvSpPr>
          <p:nvPr>
            <p:ph sz="quarter" idx="13"/>
          </p:nvPr>
        </p:nvSpPr>
        <p:spPr>
          <a:xfrm>
            <a:off x="6163200" y="1958400"/>
            <a:ext cx="5280000" cy="2880000"/>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062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570587" y="832447"/>
            <a:ext cx="10972800" cy="1001653"/>
          </a:xfrm>
        </p:spPr>
        <p:txBody>
          <a:bodyPr anchor="t" anchorCtr="0"/>
          <a:lstStyle/>
          <a:p>
            <a:r>
              <a:rPr lang="sv-SE"/>
              <a:t>Klicka här för att ändra mall för rubrikformat</a:t>
            </a:r>
            <a:endParaRPr lang="sv-SE" dirty="0"/>
          </a:p>
        </p:txBody>
      </p:sp>
      <p:sp>
        <p:nvSpPr>
          <p:cNvPr id="9" name="Platshållare för bild 6"/>
          <p:cNvSpPr>
            <a:spLocks noGrp="1"/>
          </p:cNvSpPr>
          <p:nvPr>
            <p:ph type="pic" sz="quarter" idx="11"/>
          </p:nvPr>
        </p:nvSpPr>
        <p:spPr>
          <a:xfrm>
            <a:off x="6149007" y="2078567"/>
            <a:ext cx="5205455" cy="2749551"/>
          </a:xfrm>
          <a:solidFill>
            <a:srgbClr val="A09997"/>
          </a:solidFill>
        </p:spPr>
        <p:txBody>
          <a:bodyPr/>
          <a:lstStyle>
            <a:lvl1pPr marL="0" indent="0" algn="ctr">
              <a:buFontTx/>
              <a:buNone/>
              <a:defRPr sz="2400" spc="-70" baseline="0">
                <a:solidFill>
                  <a:schemeClr val="bg1"/>
                </a:solidFill>
              </a:defRPr>
            </a:lvl1pPr>
          </a:lstStyle>
          <a:p>
            <a:r>
              <a:rPr lang="sv-SE"/>
              <a:t>Klicka på ikonen för att lägga till en bild</a:t>
            </a:r>
          </a:p>
        </p:txBody>
      </p:sp>
      <p:sp>
        <p:nvSpPr>
          <p:cNvPr id="4" name="Platshållare för innehåll 3"/>
          <p:cNvSpPr>
            <a:spLocks noGrp="1"/>
          </p:cNvSpPr>
          <p:nvPr>
            <p:ph sz="quarter" idx="12"/>
          </p:nvPr>
        </p:nvSpPr>
        <p:spPr>
          <a:xfrm>
            <a:off x="571500" y="1958400"/>
            <a:ext cx="5280000" cy="2880000"/>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894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AA226A-2320-4D21-9B33-FB604F54B89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5D2A62-EDDC-4CA1-BDE6-6D92E20045C2}"/>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833884A-36AC-43C9-A4B3-1E7C75C39146}"/>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736AE803-CEAA-459E-8527-B7E0C2E39E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7941C2-E549-44D3-88BF-AA08006DA792}"/>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4151489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 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0587" y="832447"/>
            <a:ext cx="10972800" cy="1001653"/>
          </a:xfrm>
        </p:spPr>
        <p:txBody>
          <a:bodyPr anchor="t" anchorCtr="0"/>
          <a:lstStyle/>
          <a:p>
            <a:r>
              <a:rPr lang="sv-SE"/>
              <a:t>Klicka här för att ändra mall för rubrikformat</a:t>
            </a:r>
          </a:p>
        </p:txBody>
      </p:sp>
      <p:sp>
        <p:nvSpPr>
          <p:cNvPr id="7" name="Platshållare för bild 6"/>
          <p:cNvSpPr>
            <a:spLocks noGrp="1"/>
          </p:cNvSpPr>
          <p:nvPr>
            <p:ph type="pic" sz="quarter" idx="10"/>
          </p:nvPr>
        </p:nvSpPr>
        <p:spPr>
          <a:xfrm>
            <a:off x="636105" y="2078567"/>
            <a:ext cx="5205455" cy="2749551"/>
          </a:xfrm>
          <a:solidFill>
            <a:schemeClr val="bg2"/>
          </a:solidFill>
        </p:spPr>
        <p:txBody>
          <a:bodyPr/>
          <a:lstStyle>
            <a:lvl1pPr marL="0" indent="0" algn="ctr">
              <a:buFontTx/>
              <a:buNone/>
              <a:defRPr sz="2400" spc="-70" baseline="0">
                <a:solidFill>
                  <a:schemeClr val="bg1"/>
                </a:solidFill>
              </a:defRPr>
            </a:lvl1pPr>
          </a:lstStyle>
          <a:p>
            <a:r>
              <a:rPr lang="sv-SE"/>
              <a:t>Klicka på ikonen för att lägga till en bild</a:t>
            </a:r>
          </a:p>
        </p:txBody>
      </p:sp>
      <p:sp>
        <p:nvSpPr>
          <p:cNvPr id="4" name="Platshållare för innehåll 3"/>
          <p:cNvSpPr>
            <a:spLocks noGrp="1"/>
          </p:cNvSpPr>
          <p:nvPr>
            <p:ph sz="quarter" idx="11"/>
          </p:nvPr>
        </p:nvSpPr>
        <p:spPr>
          <a:xfrm>
            <a:off x="6163200" y="1958400"/>
            <a:ext cx="5280000" cy="2880000"/>
          </a:xfrm>
        </p:spPr>
        <p:txBody>
          <a:bodyPr/>
          <a:lstStyle>
            <a:lvl1pPr>
              <a:defRPr spc="-70" baseline="0"/>
            </a:lvl1pPr>
            <a:lvl2pPr>
              <a:defRPr spc="-70" baseline="0"/>
            </a:lvl2pPr>
            <a:lvl3pPr>
              <a:defRPr spc="-70" baseline="0"/>
            </a:lvl3pPr>
            <a:lvl4pPr>
              <a:defRPr spc="-70" baseline="0"/>
            </a:lvl4pPr>
            <a:lvl5pPr>
              <a:defRPr spc="-70" baseline="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435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Rubrik och tvåspaltad bild">
    <p:spTree>
      <p:nvGrpSpPr>
        <p:cNvPr id="1" name=""/>
        <p:cNvGrpSpPr/>
        <p:nvPr/>
      </p:nvGrpSpPr>
      <p:grpSpPr>
        <a:xfrm>
          <a:off x="0" y="0"/>
          <a:ext cx="0" cy="0"/>
          <a:chOff x="0" y="0"/>
          <a:chExt cx="0" cy="0"/>
        </a:xfrm>
      </p:grpSpPr>
      <p:sp>
        <p:nvSpPr>
          <p:cNvPr id="2" name="Rubrik 1"/>
          <p:cNvSpPr>
            <a:spLocks noGrp="1"/>
          </p:cNvSpPr>
          <p:nvPr>
            <p:ph type="title"/>
          </p:nvPr>
        </p:nvSpPr>
        <p:spPr>
          <a:xfrm>
            <a:off x="570587" y="832447"/>
            <a:ext cx="10972800" cy="1001653"/>
          </a:xfrm>
        </p:spPr>
        <p:txBody>
          <a:bodyPr anchor="t" anchorCtr="0"/>
          <a:lstStyle/>
          <a:p>
            <a:r>
              <a:rPr lang="sv-SE"/>
              <a:t>Klicka här för att ändra mall för rubrikformat</a:t>
            </a:r>
          </a:p>
        </p:txBody>
      </p:sp>
      <p:sp>
        <p:nvSpPr>
          <p:cNvPr id="7" name="Platshållare för bild 6"/>
          <p:cNvSpPr>
            <a:spLocks noGrp="1"/>
          </p:cNvSpPr>
          <p:nvPr>
            <p:ph type="pic" sz="quarter" idx="10"/>
          </p:nvPr>
        </p:nvSpPr>
        <p:spPr>
          <a:xfrm>
            <a:off x="636105" y="2078567"/>
            <a:ext cx="5205455" cy="2749551"/>
          </a:xfrm>
          <a:solidFill>
            <a:schemeClr val="bg2"/>
          </a:solidFill>
        </p:spPr>
        <p:txBody>
          <a:bodyPr/>
          <a:lstStyle>
            <a:lvl1pPr marL="0" indent="0" algn="ctr">
              <a:buFontTx/>
              <a:buNone/>
              <a:defRPr sz="2400" spc="-70" baseline="0">
                <a:solidFill>
                  <a:schemeClr val="bg1"/>
                </a:solidFill>
              </a:defRPr>
            </a:lvl1pPr>
          </a:lstStyle>
          <a:p>
            <a:r>
              <a:rPr lang="sv-SE"/>
              <a:t>Klicka på ikonen för att lägga till en bild</a:t>
            </a:r>
          </a:p>
        </p:txBody>
      </p:sp>
      <p:sp>
        <p:nvSpPr>
          <p:cNvPr id="9" name="Platshållare för bild 6"/>
          <p:cNvSpPr>
            <a:spLocks noGrp="1"/>
          </p:cNvSpPr>
          <p:nvPr>
            <p:ph type="pic" sz="quarter" idx="11"/>
          </p:nvPr>
        </p:nvSpPr>
        <p:spPr>
          <a:xfrm>
            <a:off x="6149007" y="2078567"/>
            <a:ext cx="5205455" cy="2749551"/>
          </a:xfrm>
          <a:solidFill>
            <a:schemeClr val="bg2"/>
          </a:solidFill>
        </p:spPr>
        <p:txBody>
          <a:bodyPr/>
          <a:lstStyle>
            <a:lvl1pPr marL="0" indent="0" algn="ctr">
              <a:buFontTx/>
              <a:buNone/>
              <a:defRPr sz="2400" spc="-70" baseline="0">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263350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9. Avslutningsbi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088CF1-E93F-47CF-B796-A50E79997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8" name="Grupp 47"/>
          <p:cNvGrpSpPr/>
          <p:nvPr userDrawn="1"/>
        </p:nvGrpSpPr>
        <p:grpSpPr>
          <a:xfrm>
            <a:off x="579966" y="3000292"/>
            <a:ext cx="2584868" cy="1791693"/>
            <a:chOff x="434975" y="3925389"/>
            <a:chExt cx="1149588" cy="796834"/>
          </a:xfrm>
        </p:grpSpPr>
        <p:sp>
          <p:nvSpPr>
            <p:cNvPr id="19" name="Freeform 14"/>
            <p:cNvSpPr>
              <a:spLocks/>
            </p:cNvSpPr>
            <p:nvPr userDrawn="1"/>
          </p:nvSpPr>
          <p:spPr bwMode="auto">
            <a:xfrm>
              <a:off x="434975" y="4373944"/>
              <a:ext cx="92218" cy="152204"/>
            </a:xfrm>
            <a:custGeom>
              <a:avLst/>
              <a:gdLst>
                <a:gd name="T0" fmla="*/ 265 w 280"/>
                <a:gd name="T1" fmla="*/ 138 h 460"/>
                <a:gd name="T2" fmla="*/ 223 w 280"/>
                <a:gd name="T3" fmla="*/ 138 h 460"/>
                <a:gd name="T4" fmla="*/ 213 w 280"/>
                <a:gd name="T5" fmla="*/ 57 h 460"/>
                <a:gd name="T6" fmla="*/ 142 w 280"/>
                <a:gd name="T7" fmla="*/ 46 h 460"/>
                <a:gd name="T8" fmla="*/ 61 w 280"/>
                <a:gd name="T9" fmla="*/ 121 h 460"/>
                <a:gd name="T10" fmla="*/ 121 w 280"/>
                <a:gd name="T11" fmla="*/ 193 h 460"/>
                <a:gd name="T12" fmla="*/ 179 w 280"/>
                <a:gd name="T13" fmla="*/ 215 h 460"/>
                <a:gd name="T14" fmla="*/ 280 w 280"/>
                <a:gd name="T15" fmla="*/ 338 h 460"/>
                <a:gd name="T16" fmla="*/ 137 w 280"/>
                <a:gd name="T17" fmla="*/ 460 h 460"/>
                <a:gd name="T18" fmla="*/ 7 w 280"/>
                <a:gd name="T19" fmla="*/ 431 h 460"/>
                <a:gd name="T20" fmla="*/ 0 w 280"/>
                <a:gd name="T21" fmla="*/ 314 h 460"/>
                <a:gd name="T22" fmla="*/ 43 w 280"/>
                <a:gd name="T23" fmla="*/ 314 h 460"/>
                <a:gd name="T24" fmla="*/ 58 w 280"/>
                <a:gd name="T25" fmla="*/ 401 h 460"/>
                <a:gd name="T26" fmla="*/ 137 w 280"/>
                <a:gd name="T27" fmla="*/ 416 h 460"/>
                <a:gd name="T28" fmla="*/ 225 w 280"/>
                <a:gd name="T29" fmla="*/ 341 h 460"/>
                <a:gd name="T30" fmla="*/ 164 w 280"/>
                <a:gd name="T31" fmla="*/ 266 h 460"/>
                <a:gd name="T32" fmla="*/ 100 w 280"/>
                <a:gd name="T33" fmla="*/ 243 h 460"/>
                <a:gd name="T34" fmla="*/ 6 w 280"/>
                <a:gd name="T35" fmla="*/ 123 h 460"/>
                <a:gd name="T36" fmla="*/ 142 w 280"/>
                <a:gd name="T37" fmla="*/ 0 h 460"/>
                <a:gd name="T38" fmla="*/ 265 w 280"/>
                <a:gd name="T39" fmla="*/ 28 h 460"/>
                <a:gd name="T40" fmla="*/ 265 w 280"/>
                <a:gd name="T41" fmla="*/ 13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460">
                  <a:moveTo>
                    <a:pt x="265" y="138"/>
                  </a:moveTo>
                  <a:cubicBezTo>
                    <a:pt x="223" y="138"/>
                    <a:pt x="223" y="138"/>
                    <a:pt x="223" y="138"/>
                  </a:cubicBezTo>
                  <a:cubicBezTo>
                    <a:pt x="213" y="57"/>
                    <a:pt x="213" y="57"/>
                    <a:pt x="213" y="57"/>
                  </a:cubicBezTo>
                  <a:cubicBezTo>
                    <a:pt x="191" y="50"/>
                    <a:pt x="169" y="46"/>
                    <a:pt x="142" y="46"/>
                  </a:cubicBezTo>
                  <a:cubicBezTo>
                    <a:pt x="88" y="46"/>
                    <a:pt x="61" y="82"/>
                    <a:pt x="61" y="121"/>
                  </a:cubicBezTo>
                  <a:cubicBezTo>
                    <a:pt x="61" y="157"/>
                    <a:pt x="79" y="177"/>
                    <a:pt x="121" y="193"/>
                  </a:cubicBezTo>
                  <a:cubicBezTo>
                    <a:pt x="179" y="215"/>
                    <a:pt x="179" y="215"/>
                    <a:pt x="179" y="215"/>
                  </a:cubicBezTo>
                  <a:cubicBezTo>
                    <a:pt x="247" y="239"/>
                    <a:pt x="280" y="275"/>
                    <a:pt x="280" y="338"/>
                  </a:cubicBezTo>
                  <a:cubicBezTo>
                    <a:pt x="280" y="397"/>
                    <a:pt x="233" y="460"/>
                    <a:pt x="137" y="460"/>
                  </a:cubicBezTo>
                  <a:cubicBezTo>
                    <a:pt x="91" y="460"/>
                    <a:pt x="43" y="450"/>
                    <a:pt x="7" y="431"/>
                  </a:cubicBezTo>
                  <a:cubicBezTo>
                    <a:pt x="0" y="314"/>
                    <a:pt x="0" y="314"/>
                    <a:pt x="0" y="314"/>
                  </a:cubicBezTo>
                  <a:cubicBezTo>
                    <a:pt x="43" y="314"/>
                    <a:pt x="43" y="314"/>
                    <a:pt x="43" y="314"/>
                  </a:cubicBezTo>
                  <a:cubicBezTo>
                    <a:pt x="58" y="401"/>
                    <a:pt x="58" y="401"/>
                    <a:pt x="58" y="401"/>
                  </a:cubicBezTo>
                  <a:cubicBezTo>
                    <a:pt x="78" y="410"/>
                    <a:pt x="111" y="416"/>
                    <a:pt x="137" y="416"/>
                  </a:cubicBezTo>
                  <a:cubicBezTo>
                    <a:pt x="189" y="416"/>
                    <a:pt x="225" y="386"/>
                    <a:pt x="225" y="341"/>
                  </a:cubicBezTo>
                  <a:cubicBezTo>
                    <a:pt x="225" y="305"/>
                    <a:pt x="199" y="279"/>
                    <a:pt x="164" y="266"/>
                  </a:cubicBezTo>
                  <a:cubicBezTo>
                    <a:pt x="100" y="243"/>
                    <a:pt x="100" y="243"/>
                    <a:pt x="100" y="243"/>
                  </a:cubicBezTo>
                  <a:cubicBezTo>
                    <a:pt x="37" y="219"/>
                    <a:pt x="6" y="186"/>
                    <a:pt x="6" y="123"/>
                  </a:cubicBezTo>
                  <a:cubicBezTo>
                    <a:pt x="6" y="64"/>
                    <a:pt x="48" y="0"/>
                    <a:pt x="142" y="0"/>
                  </a:cubicBezTo>
                  <a:cubicBezTo>
                    <a:pt x="188" y="0"/>
                    <a:pt x="232" y="12"/>
                    <a:pt x="265" y="28"/>
                  </a:cubicBezTo>
                  <a:lnTo>
                    <a:pt x="265" y="1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0" name="Freeform 15"/>
            <p:cNvSpPr>
              <a:spLocks/>
            </p:cNvSpPr>
            <p:nvPr userDrawn="1"/>
          </p:nvSpPr>
          <p:spPr bwMode="auto">
            <a:xfrm>
              <a:off x="528088" y="4424082"/>
              <a:ext cx="111019" cy="99381"/>
            </a:xfrm>
            <a:custGeom>
              <a:avLst/>
              <a:gdLst>
                <a:gd name="T0" fmla="*/ 72 w 124"/>
                <a:gd name="T1" fmla="*/ 0 h 111"/>
                <a:gd name="T2" fmla="*/ 124 w 124"/>
                <a:gd name="T3" fmla="*/ 0 h 111"/>
                <a:gd name="T4" fmla="*/ 124 w 124"/>
                <a:gd name="T5" fmla="*/ 17 h 111"/>
                <a:gd name="T6" fmla="*/ 110 w 124"/>
                <a:gd name="T7" fmla="*/ 17 h 111"/>
                <a:gd name="T8" fmla="*/ 74 w 124"/>
                <a:gd name="T9" fmla="*/ 111 h 111"/>
                <a:gd name="T10" fmla="*/ 50 w 124"/>
                <a:gd name="T11" fmla="*/ 111 h 111"/>
                <a:gd name="T12" fmla="*/ 14 w 124"/>
                <a:gd name="T13" fmla="*/ 17 h 111"/>
                <a:gd name="T14" fmla="*/ 0 w 124"/>
                <a:gd name="T15" fmla="*/ 17 h 111"/>
                <a:gd name="T16" fmla="*/ 0 w 124"/>
                <a:gd name="T17" fmla="*/ 0 h 111"/>
                <a:gd name="T18" fmla="*/ 52 w 124"/>
                <a:gd name="T19" fmla="*/ 0 h 111"/>
                <a:gd name="T20" fmla="*/ 52 w 124"/>
                <a:gd name="T21" fmla="*/ 17 h 111"/>
                <a:gd name="T22" fmla="*/ 34 w 124"/>
                <a:gd name="T23" fmla="*/ 17 h 111"/>
                <a:gd name="T24" fmla="*/ 62 w 124"/>
                <a:gd name="T25" fmla="*/ 94 h 111"/>
                <a:gd name="T26" fmla="*/ 91 w 124"/>
                <a:gd name="T27" fmla="*/ 17 h 111"/>
                <a:gd name="T28" fmla="*/ 72 w 124"/>
                <a:gd name="T29" fmla="*/ 17 h 111"/>
                <a:gd name="T30" fmla="*/ 72 w 124"/>
                <a:gd name="T3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11">
                  <a:moveTo>
                    <a:pt x="72" y="0"/>
                  </a:moveTo>
                  <a:lnTo>
                    <a:pt x="124" y="0"/>
                  </a:lnTo>
                  <a:lnTo>
                    <a:pt x="124" y="17"/>
                  </a:lnTo>
                  <a:lnTo>
                    <a:pt x="110" y="17"/>
                  </a:lnTo>
                  <a:lnTo>
                    <a:pt x="74" y="111"/>
                  </a:lnTo>
                  <a:lnTo>
                    <a:pt x="50" y="111"/>
                  </a:lnTo>
                  <a:lnTo>
                    <a:pt x="14" y="17"/>
                  </a:lnTo>
                  <a:lnTo>
                    <a:pt x="0" y="17"/>
                  </a:lnTo>
                  <a:lnTo>
                    <a:pt x="0" y="0"/>
                  </a:lnTo>
                  <a:lnTo>
                    <a:pt x="52" y="0"/>
                  </a:lnTo>
                  <a:lnTo>
                    <a:pt x="52" y="17"/>
                  </a:lnTo>
                  <a:lnTo>
                    <a:pt x="34" y="17"/>
                  </a:lnTo>
                  <a:lnTo>
                    <a:pt x="62" y="94"/>
                  </a:lnTo>
                  <a:lnTo>
                    <a:pt x="91" y="17"/>
                  </a:lnTo>
                  <a:lnTo>
                    <a:pt x="72" y="17"/>
                  </a:lnTo>
                  <a:lnTo>
                    <a:pt x="7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1" name="Freeform 16"/>
            <p:cNvSpPr>
              <a:spLocks noEditPoints="1"/>
            </p:cNvSpPr>
            <p:nvPr userDrawn="1"/>
          </p:nvSpPr>
          <p:spPr bwMode="auto">
            <a:xfrm>
              <a:off x="640003" y="4422291"/>
              <a:ext cx="81474" cy="103857"/>
            </a:xfrm>
            <a:custGeom>
              <a:avLst/>
              <a:gdLst>
                <a:gd name="T0" fmla="*/ 199 w 248"/>
                <a:gd name="T1" fmla="*/ 133 h 314"/>
                <a:gd name="T2" fmla="*/ 200 w 248"/>
                <a:gd name="T3" fmla="*/ 120 h 314"/>
                <a:gd name="T4" fmla="*/ 130 w 248"/>
                <a:gd name="T5" fmla="*/ 43 h 314"/>
                <a:gd name="T6" fmla="*/ 53 w 248"/>
                <a:gd name="T7" fmla="*/ 133 h 314"/>
                <a:gd name="T8" fmla="*/ 199 w 248"/>
                <a:gd name="T9" fmla="*/ 133 h 314"/>
                <a:gd name="T10" fmla="*/ 231 w 248"/>
                <a:gd name="T11" fmla="*/ 237 h 314"/>
                <a:gd name="T12" fmla="*/ 248 w 248"/>
                <a:gd name="T13" fmla="*/ 278 h 314"/>
                <a:gd name="T14" fmla="*/ 135 w 248"/>
                <a:gd name="T15" fmla="*/ 314 h 314"/>
                <a:gd name="T16" fmla="*/ 0 w 248"/>
                <a:gd name="T17" fmla="*/ 156 h 314"/>
                <a:gd name="T18" fmla="*/ 130 w 248"/>
                <a:gd name="T19" fmla="*/ 0 h 314"/>
                <a:gd name="T20" fmla="*/ 248 w 248"/>
                <a:gd name="T21" fmla="*/ 126 h 314"/>
                <a:gd name="T22" fmla="*/ 245 w 248"/>
                <a:gd name="T23" fmla="*/ 172 h 314"/>
                <a:gd name="T24" fmla="*/ 52 w 248"/>
                <a:gd name="T25" fmla="*/ 172 h 314"/>
                <a:gd name="T26" fmla="*/ 136 w 248"/>
                <a:gd name="T27" fmla="*/ 269 h 314"/>
                <a:gd name="T28" fmla="*/ 231 w 248"/>
                <a:gd name="T29" fmla="*/ 23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14">
                  <a:moveTo>
                    <a:pt x="199" y="133"/>
                  </a:moveTo>
                  <a:cubicBezTo>
                    <a:pt x="200" y="129"/>
                    <a:pt x="200" y="123"/>
                    <a:pt x="200" y="120"/>
                  </a:cubicBezTo>
                  <a:cubicBezTo>
                    <a:pt x="200" y="73"/>
                    <a:pt x="174" y="43"/>
                    <a:pt x="130" y="43"/>
                  </a:cubicBezTo>
                  <a:cubicBezTo>
                    <a:pt x="75" y="43"/>
                    <a:pt x="56" y="81"/>
                    <a:pt x="53" y="133"/>
                  </a:cubicBezTo>
                  <a:lnTo>
                    <a:pt x="199" y="133"/>
                  </a:lnTo>
                  <a:close/>
                  <a:moveTo>
                    <a:pt x="231" y="237"/>
                  </a:moveTo>
                  <a:cubicBezTo>
                    <a:pt x="248" y="278"/>
                    <a:pt x="248" y="278"/>
                    <a:pt x="248" y="278"/>
                  </a:cubicBezTo>
                  <a:cubicBezTo>
                    <a:pt x="221" y="297"/>
                    <a:pt x="180" y="314"/>
                    <a:pt x="135" y="314"/>
                  </a:cubicBezTo>
                  <a:cubicBezTo>
                    <a:pt x="37" y="314"/>
                    <a:pt x="0" y="248"/>
                    <a:pt x="0" y="156"/>
                  </a:cubicBezTo>
                  <a:cubicBezTo>
                    <a:pt x="0" y="69"/>
                    <a:pt x="41" y="0"/>
                    <a:pt x="130" y="0"/>
                  </a:cubicBezTo>
                  <a:cubicBezTo>
                    <a:pt x="213" y="0"/>
                    <a:pt x="248" y="62"/>
                    <a:pt x="248" y="126"/>
                  </a:cubicBezTo>
                  <a:cubicBezTo>
                    <a:pt x="248" y="140"/>
                    <a:pt x="247" y="160"/>
                    <a:pt x="245" y="172"/>
                  </a:cubicBezTo>
                  <a:cubicBezTo>
                    <a:pt x="52" y="172"/>
                    <a:pt x="52" y="172"/>
                    <a:pt x="52" y="172"/>
                  </a:cubicBezTo>
                  <a:cubicBezTo>
                    <a:pt x="53" y="232"/>
                    <a:pt x="77" y="269"/>
                    <a:pt x="136" y="269"/>
                  </a:cubicBezTo>
                  <a:cubicBezTo>
                    <a:pt x="170" y="269"/>
                    <a:pt x="204" y="256"/>
                    <a:pt x="231"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2" name="Freeform 17"/>
            <p:cNvSpPr>
              <a:spLocks/>
            </p:cNvSpPr>
            <p:nvPr userDrawn="1"/>
          </p:nvSpPr>
          <p:spPr bwMode="auto">
            <a:xfrm>
              <a:off x="729535" y="4422291"/>
              <a:ext cx="109229" cy="101171"/>
            </a:xfrm>
            <a:custGeom>
              <a:avLst/>
              <a:gdLst>
                <a:gd name="T0" fmla="*/ 0 w 333"/>
                <a:gd name="T1" fmla="*/ 263 h 307"/>
                <a:gd name="T2" fmla="*/ 43 w 333"/>
                <a:gd name="T3" fmla="*/ 263 h 307"/>
                <a:gd name="T4" fmla="*/ 43 w 333"/>
                <a:gd name="T5" fmla="*/ 51 h 307"/>
                <a:gd name="T6" fmla="*/ 1 w 333"/>
                <a:gd name="T7" fmla="*/ 51 h 307"/>
                <a:gd name="T8" fmla="*/ 1 w 333"/>
                <a:gd name="T9" fmla="*/ 6 h 307"/>
                <a:gd name="T10" fmla="*/ 88 w 333"/>
                <a:gd name="T11" fmla="*/ 6 h 307"/>
                <a:gd name="T12" fmla="*/ 88 w 333"/>
                <a:gd name="T13" fmla="*/ 40 h 307"/>
                <a:gd name="T14" fmla="*/ 192 w 333"/>
                <a:gd name="T15" fmla="*/ 0 h 307"/>
                <a:gd name="T16" fmla="*/ 291 w 333"/>
                <a:gd name="T17" fmla="*/ 115 h 307"/>
                <a:gd name="T18" fmla="*/ 291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2 w 333"/>
                <a:gd name="T35" fmla="*/ 78 h 307"/>
                <a:gd name="T36" fmla="*/ 92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1" y="51"/>
                    <a:pt x="1" y="51"/>
                    <a:pt x="1" y="51"/>
                  </a:cubicBezTo>
                  <a:cubicBezTo>
                    <a:pt x="1" y="6"/>
                    <a:pt x="1" y="6"/>
                    <a:pt x="1" y="6"/>
                  </a:cubicBezTo>
                  <a:cubicBezTo>
                    <a:pt x="88" y="6"/>
                    <a:pt x="88" y="6"/>
                    <a:pt x="88" y="6"/>
                  </a:cubicBezTo>
                  <a:cubicBezTo>
                    <a:pt x="88" y="40"/>
                    <a:pt x="88" y="40"/>
                    <a:pt x="88" y="40"/>
                  </a:cubicBezTo>
                  <a:cubicBezTo>
                    <a:pt x="106" y="20"/>
                    <a:pt x="143" y="0"/>
                    <a:pt x="192" y="0"/>
                  </a:cubicBezTo>
                  <a:cubicBezTo>
                    <a:pt x="265" y="0"/>
                    <a:pt x="291" y="38"/>
                    <a:pt x="291" y="115"/>
                  </a:cubicBezTo>
                  <a:cubicBezTo>
                    <a:pt x="291" y="263"/>
                    <a:pt x="291" y="263"/>
                    <a:pt x="291"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4" y="47"/>
                    <a:pt x="178" y="47"/>
                  </a:cubicBezTo>
                  <a:cubicBezTo>
                    <a:pt x="143" y="47"/>
                    <a:pt x="108" y="64"/>
                    <a:pt x="92" y="78"/>
                  </a:cubicBezTo>
                  <a:cubicBezTo>
                    <a:pt x="92" y="263"/>
                    <a:pt x="92" y="263"/>
                    <a:pt x="92"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3" name="Freeform 18"/>
            <p:cNvSpPr>
              <a:spLocks/>
            </p:cNvSpPr>
            <p:nvPr userDrawn="1"/>
          </p:nvSpPr>
          <p:spPr bwMode="auto">
            <a:xfrm>
              <a:off x="844135" y="4422291"/>
              <a:ext cx="74312" cy="103857"/>
            </a:xfrm>
            <a:custGeom>
              <a:avLst/>
              <a:gdLst>
                <a:gd name="T0" fmla="*/ 215 w 226"/>
                <a:gd name="T1" fmla="*/ 98 h 314"/>
                <a:gd name="T2" fmla="*/ 176 w 226"/>
                <a:gd name="T3" fmla="*/ 98 h 314"/>
                <a:gd name="T4" fmla="*/ 169 w 226"/>
                <a:gd name="T5" fmla="*/ 47 h 314"/>
                <a:gd name="T6" fmla="*/ 116 w 226"/>
                <a:gd name="T7" fmla="*/ 38 h 314"/>
                <a:gd name="T8" fmla="*/ 62 w 226"/>
                <a:gd name="T9" fmla="*/ 83 h 314"/>
                <a:gd name="T10" fmla="*/ 98 w 226"/>
                <a:gd name="T11" fmla="*/ 125 h 314"/>
                <a:gd name="T12" fmla="*/ 149 w 226"/>
                <a:gd name="T13" fmla="*/ 142 h 314"/>
                <a:gd name="T14" fmla="*/ 226 w 226"/>
                <a:gd name="T15" fmla="*/ 228 h 314"/>
                <a:gd name="T16" fmla="*/ 111 w 226"/>
                <a:gd name="T17" fmla="*/ 314 h 314"/>
                <a:gd name="T18" fmla="*/ 7 w 226"/>
                <a:gd name="T19" fmla="*/ 292 h 314"/>
                <a:gd name="T20" fmla="*/ 0 w 226"/>
                <a:gd name="T21" fmla="*/ 203 h 314"/>
                <a:gd name="T22" fmla="*/ 39 w 226"/>
                <a:gd name="T23" fmla="*/ 203 h 314"/>
                <a:gd name="T24" fmla="*/ 53 w 226"/>
                <a:gd name="T25" fmla="*/ 264 h 314"/>
                <a:gd name="T26" fmla="*/ 111 w 226"/>
                <a:gd name="T27" fmla="*/ 276 h 314"/>
                <a:gd name="T28" fmla="*/ 172 w 226"/>
                <a:gd name="T29" fmla="*/ 232 h 314"/>
                <a:gd name="T30" fmla="*/ 130 w 226"/>
                <a:gd name="T31" fmla="*/ 188 h 314"/>
                <a:gd name="T32" fmla="*/ 77 w 226"/>
                <a:gd name="T33" fmla="*/ 170 h 314"/>
                <a:gd name="T34" fmla="*/ 8 w 226"/>
                <a:gd name="T35" fmla="*/ 88 h 314"/>
                <a:gd name="T36" fmla="*/ 116 w 226"/>
                <a:gd name="T37" fmla="*/ 0 h 314"/>
                <a:gd name="T38" fmla="*/ 215 w 226"/>
                <a:gd name="T39" fmla="*/ 18 h 314"/>
                <a:gd name="T40" fmla="*/ 215 w 226"/>
                <a:gd name="T41" fmla="*/ 9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314">
                  <a:moveTo>
                    <a:pt x="215" y="98"/>
                  </a:moveTo>
                  <a:cubicBezTo>
                    <a:pt x="176" y="98"/>
                    <a:pt x="176" y="98"/>
                    <a:pt x="176" y="98"/>
                  </a:cubicBezTo>
                  <a:cubicBezTo>
                    <a:pt x="169" y="47"/>
                    <a:pt x="169" y="47"/>
                    <a:pt x="169" y="47"/>
                  </a:cubicBezTo>
                  <a:cubicBezTo>
                    <a:pt x="153" y="41"/>
                    <a:pt x="138" y="38"/>
                    <a:pt x="116" y="38"/>
                  </a:cubicBezTo>
                  <a:cubicBezTo>
                    <a:pt x="77" y="38"/>
                    <a:pt x="62" y="62"/>
                    <a:pt x="62" y="83"/>
                  </a:cubicBezTo>
                  <a:cubicBezTo>
                    <a:pt x="62" y="104"/>
                    <a:pt x="73" y="117"/>
                    <a:pt x="98" y="125"/>
                  </a:cubicBezTo>
                  <a:cubicBezTo>
                    <a:pt x="149" y="142"/>
                    <a:pt x="149" y="142"/>
                    <a:pt x="149" y="142"/>
                  </a:cubicBezTo>
                  <a:cubicBezTo>
                    <a:pt x="198" y="157"/>
                    <a:pt x="226" y="182"/>
                    <a:pt x="226" y="228"/>
                  </a:cubicBezTo>
                  <a:cubicBezTo>
                    <a:pt x="226" y="274"/>
                    <a:pt x="189" y="314"/>
                    <a:pt x="111" y="314"/>
                  </a:cubicBezTo>
                  <a:cubicBezTo>
                    <a:pt x="73" y="314"/>
                    <a:pt x="38" y="306"/>
                    <a:pt x="7" y="292"/>
                  </a:cubicBezTo>
                  <a:cubicBezTo>
                    <a:pt x="0" y="203"/>
                    <a:pt x="0" y="203"/>
                    <a:pt x="0" y="203"/>
                  </a:cubicBezTo>
                  <a:cubicBezTo>
                    <a:pt x="39" y="203"/>
                    <a:pt x="39" y="203"/>
                    <a:pt x="39" y="203"/>
                  </a:cubicBezTo>
                  <a:cubicBezTo>
                    <a:pt x="53" y="264"/>
                    <a:pt x="53" y="264"/>
                    <a:pt x="53" y="264"/>
                  </a:cubicBezTo>
                  <a:cubicBezTo>
                    <a:pt x="68" y="271"/>
                    <a:pt x="88" y="276"/>
                    <a:pt x="111" y="276"/>
                  </a:cubicBezTo>
                  <a:cubicBezTo>
                    <a:pt x="146" y="276"/>
                    <a:pt x="172" y="260"/>
                    <a:pt x="172" y="232"/>
                  </a:cubicBezTo>
                  <a:cubicBezTo>
                    <a:pt x="172" y="209"/>
                    <a:pt x="156" y="196"/>
                    <a:pt x="130" y="188"/>
                  </a:cubicBezTo>
                  <a:cubicBezTo>
                    <a:pt x="77" y="170"/>
                    <a:pt x="77" y="170"/>
                    <a:pt x="77" y="170"/>
                  </a:cubicBezTo>
                  <a:cubicBezTo>
                    <a:pt x="34" y="157"/>
                    <a:pt x="8" y="131"/>
                    <a:pt x="8" y="88"/>
                  </a:cubicBezTo>
                  <a:cubicBezTo>
                    <a:pt x="8" y="46"/>
                    <a:pt x="37" y="0"/>
                    <a:pt x="116" y="0"/>
                  </a:cubicBezTo>
                  <a:cubicBezTo>
                    <a:pt x="151" y="0"/>
                    <a:pt x="189" y="7"/>
                    <a:pt x="215" y="18"/>
                  </a:cubicBezTo>
                  <a:lnTo>
                    <a:pt x="215"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4" name="Freeform 19"/>
            <p:cNvSpPr>
              <a:spLocks/>
            </p:cNvSpPr>
            <p:nvPr userDrawn="1"/>
          </p:nvSpPr>
          <p:spPr bwMode="auto">
            <a:xfrm>
              <a:off x="922028" y="4372153"/>
              <a:ext cx="111019" cy="151309"/>
            </a:xfrm>
            <a:custGeom>
              <a:avLst/>
              <a:gdLst>
                <a:gd name="T0" fmla="*/ 83 w 124"/>
                <a:gd name="T1" fmla="*/ 154 h 169"/>
                <a:gd name="T2" fmla="*/ 55 w 124"/>
                <a:gd name="T3" fmla="*/ 114 h 169"/>
                <a:gd name="T4" fmla="*/ 36 w 124"/>
                <a:gd name="T5" fmla="*/ 130 h 169"/>
                <a:gd name="T6" fmla="*/ 36 w 124"/>
                <a:gd name="T7" fmla="*/ 153 h 169"/>
                <a:gd name="T8" fmla="*/ 59 w 124"/>
                <a:gd name="T9" fmla="*/ 153 h 169"/>
                <a:gd name="T10" fmla="*/ 59 w 124"/>
                <a:gd name="T11" fmla="*/ 169 h 169"/>
                <a:gd name="T12" fmla="*/ 2 w 124"/>
                <a:gd name="T13" fmla="*/ 169 h 169"/>
                <a:gd name="T14" fmla="*/ 2 w 124"/>
                <a:gd name="T15" fmla="*/ 153 h 169"/>
                <a:gd name="T16" fmla="*/ 18 w 124"/>
                <a:gd name="T17" fmla="*/ 153 h 169"/>
                <a:gd name="T18" fmla="*/ 18 w 124"/>
                <a:gd name="T19" fmla="*/ 17 h 169"/>
                <a:gd name="T20" fmla="*/ 0 w 124"/>
                <a:gd name="T21" fmla="*/ 17 h 169"/>
                <a:gd name="T22" fmla="*/ 0 w 124"/>
                <a:gd name="T23" fmla="*/ 0 h 169"/>
                <a:gd name="T24" fmla="*/ 36 w 124"/>
                <a:gd name="T25" fmla="*/ 0 h 169"/>
                <a:gd name="T26" fmla="*/ 36 w 124"/>
                <a:gd name="T27" fmla="*/ 115 h 169"/>
                <a:gd name="T28" fmla="*/ 82 w 124"/>
                <a:gd name="T29" fmla="*/ 75 h 169"/>
                <a:gd name="T30" fmla="*/ 63 w 124"/>
                <a:gd name="T31" fmla="*/ 75 h 169"/>
                <a:gd name="T32" fmla="*/ 63 w 124"/>
                <a:gd name="T33" fmla="*/ 58 h 169"/>
                <a:gd name="T34" fmla="*/ 118 w 124"/>
                <a:gd name="T35" fmla="*/ 58 h 169"/>
                <a:gd name="T36" fmla="*/ 118 w 124"/>
                <a:gd name="T37" fmla="*/ 75 h 169"/>
                <a:gd name="T38" fmla="*/ 101 w 124"/>
                <a:gd name="T39" fmla="*/ 75 h 169"/>
                <a:gd name="T40" fmla="*/ 68 w 124"/>
                <a:gd name="T41" fmla="*/ 104 h 169"/>
                <a:gd name="T42" fmla="*/ 102 w 124"/>
                <a:gd name="T43" fmla="*/ 153 h 169"/>
                <a:gd name="T44" fmla="*/ 124 w 124"/>
                <a:gd name="T45" fmla="*/ 153 h 169"/>
                <a:gd name="T46" fmla="*/ 124 w 124"/>
                <a:gd name="T47" fmla="*/ 169 h 169"/>
                <a:gd name="T48" fmla="*/ 83 w 124"/>
                <a:gd name="T49" fmla="*/ 169 h 169"/>
                <a:gd name="T50" fmla="*/ 83 w 124"/>
                <a:gd name="T51" fmla="*/ 1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69">
                  <a:moveTo>
                    <a:pt x="83" y="154"/>
                  </a:moveTo>
                  <a:lnTo>
                    <a:pt x="55" y="114"/>
                  </a:lnTo>
                  <a:lnTo>
                    <a:pt x="36" y="130"/>
                  </a:lnTo>
                  <a:lnTo>
                    <a:pt x="36" y="153"/>
                  </a:lnTo>
                  <a:lnTo>
                    <a:pt x="59" y="153"/>
                  </a:lnTo>
                  <a:lnTo>
                    <a:pt x="59" y="169"/>
                  </a:lnTo>
                  <a:lnTo>
                    <a:pt x="2" y="169"/>
                  </a:lnTo>
                  <a:lnTo>
                    <a:pt x="2" y="153"/>
                  </a:lnTo>
                  <a:lnTo>
                    <a:pt x="18" y="153"/>
                  </a:lnTo>
                  <a:lnTo>
                    <a:pt x="18" y="17"/>
                  </a:lnTo>
                  <a:lnTo>
                    <a:pt x="0" y="17"/>
                  </a:lnTo>
                  <a:lnTo>
                    <a:pt x="0" y="0"/>
                  </a:lnTo>
                  <a:lnTo>
                    <a:pt x="36" y="0"/>
                  </a:lnTo>
                  <a:lnTo>
                    <a:pt x="36" y="115"/>
                  </a:lnTo>
                  <a:lnTo>
                    <a:pt x="82" y="75"/>
                  </a:lnTo>
                  <a:lnTo>
                    <a:pt x="63" y="75"/>
                  </a:lnTo>
                  <a:lnTo>
                    <a:pt x="63" y="58"/>
                  </a:lnTo>
                  <a:lnTo>
                    <a:pt x="118" y="58"/>
                  </a:lnTo>
                  <a:lnTo>
                    <a:pt x="118" y="75"/>
                  </a:lnTo>
                  <a:lnTo>
                    <a:pt x="101" y="75"/>
                  </a:lnTo>
                  <a:lnTo>
                    <a:pt x="68" y="104"/>
                  </a:lnTo>
                  <a:lnTo>
                    <a:pt x="102" y="153"/>
                  </a:lnTo>
                  <a:lnTo>
                    <a:pt x="124" y="153"/>
                  </a:lnTo>
                  <a:lnTo>
                    <a:pt x="124" y="169"/>
                  </a:lnTo>
                  <a:lnTo>
                    <a:pt x="83" y="169"/>
                  </a:lnTo>
                  <a:lnTo>
                    <a:pt x="83" y="1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5" name="Freeform 20"/>
            <p:cNvSpPr>
              <a:spLocks noEditPoints="1"/>
            </p:cNvSpPr>
            <p:nvPr userDrawn="1"/>
          </p:nvSpPr>
          <p:spPr bwMode="auto">
            <a:xfrm>
              <a:off x="1037524" y="4422291"/>
              <a:ext cx="91322" cy="103857"/>
            </a:xfrm>
            <a:custGeom>
              <a:avLst/>
              <a:gdLst>
                <a:gd name="T0" fmla="*/ 103 w 279"/>
                <a:gd name="T1" fmla="*/ 271 h 314"/>
                <a:gd name="T2" fmla="*/ 188 w 279"/>
                <a:gd name="T3" fmla="*/ 234 h 314"/>
                <a:gd name="T4" fmla="*/ 188 w 279"/>
                <a:gd name="T5" fmla="*/ 166 h 314"/>
                <a:gd name="T6" fmla="*/ 138 w 279"/>
                <a:gd name="T7" fmla="*/ 174 h 314"/>
                <a:gd name="T8" fmla="*/ 53 w 279"/>
                <a:gd name="T9" fmla="*/ 226 h 314"/>
                <a:gd name="T10" fmla="*/ 103 w 279"/>
                <a:gd name="T11" fmla="*/ 271 h 314"/>
                <a:gd name="T12" fmla="*/ 67 w 279"/>
                <a:gd name="T13" fmla="*/ 109 h 314"/>
                <a:gd name="T14" fmla="*/ 26 w 279"/>
                <a:gd name="T15" fmla="*/ 109 h 314"/>
                <a:gd name="T16" fmla="*/ 17 w 279"/>
                <a:gd name="T17" fmla="*/ 65 h 314"/>
                <a:gd name="T18" fmla="*/ 129 w 279"/>
                <a:gd name="T19" fmla="*/ 0 h 314"/>
                <a:gd name="T20" fmla="*/ 238 w 279"/>
                <a:gd name="T21" fmla="*/ 113 h 314"/>
                <a:gd name="T22" fmla="*/ 238 w 279"/>
                <a:gd name="T23" fmla="*/ 244 h 314"/>
                <a:gd name="T24" fmla="*/ 257 w 279"/>
                <a:gd name="T25" fmla="*/ 266 h 314"/>
                <a:gd name="T26" fmla="*/ 279 w 279"/>
                <a:gd name="T27" fmla="*/ 263 h 314"/>
                <a:gd name="T28" fmla="*/ 279 w 279"/>
                <a:gd name="T29" fmla="*/ 308 h 314"/>
                <a:gd name="T30" fmla="*/ 242 w 279"/>
                <a:gd name="T31" fmla="*/ 311 h 314"/>
                <a:gd name="T32" fmla="*/ 192 w 279"/>
                <a:gd name="T33" fmla="*/ 266 h 314"/>
                <a:gd name="T34" fmla="*/ 90 w 279"/>
                <a:gd name="T35" fmla="*/ 314 h 314"/>
                <a:gd name="T36" fmla="*/ 0 w 279"/>
                <a:gd name="T37" fmla="*/ 230 h 314"/>
                <a:gd name="T38" fmla="*/ 136 w 279"/>
                <a:gd name="T39" fmla="*/ 137 h 314"/>
                <a:gd name="T40" fmla="*/ 188 w 279"/>
                <a:gd name="T41" fmla="*/ 131 h 314"/>
                <a:gd name="T42" fmla="*/ 188 w 279"/>
                <a:gd name="T43" fmla="*/ 57 h 314"/>
                <a:gd name="T44" fmla="*/ 129 w 279"/>
                <a:gd name="T45" fmla="*/ 45 h 314"/>
                <a:gd name="T46" fmla="*/ 67 w 279"/>
                <a:gd name="T47" fmla="*/ 57 h 314"/>
                <a:gd name="T48" fmla="*/ 67 w 279"/>
                <a:gd name="T49" fmla="*/ 10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314">
                  <a:moveTo>
                    <a:pt x="103" y="271"/>
                  </a:moveTo>
                  <a:cubicBezTo>
                    <a:pt x="141" y="271"/>
                    <a:pt x="172" y="251"/>
                    <a:pt x="188" y="234"/>
                  </a:cubicBezTo>
                  <a:cubicBezTo>
                    <a:pt x="188" y="166"/>
                    <a:pt x="188" y="166"/>
                    <a:pt x="188" y="166"/>
                  </a:cubicBezTo>
                  <a:cubicBezTo>
                    <a:pt x="138" y="174"/>
                    <a:pt x="138" y="174"/>
                    <a:pt x="138" y="174"/>
                  </a:cubicBezTo>
                  <a:cubicBezTo>
                    <a:pt x="79" y="182"/>
                    <a:pt x="53" y="194"/>
                    <a:pt x="53" y="226"/>
                  </a:cubicBezTo>
                  <a:cubicBezTo>
                    <a:pt x="53" y="254"/>
                    <a:pt x="67" y="271"/>
                    <a:pt x="103" y="271"/>
                  </a:cubicBezTo>
                  <a:moveTo>
                    <a:pt x="67" y="109"/>
                  </a:moveTo>
                  <a:cubicBezTo>
                    <a:pt x="26" y="109"/>
                    <a:pt x="26" y="109"/>
                    <a:pt x="26" y="109"/>
                  </a:cubicBezTo>
                  <a:cubicBezTo>
                    <a:pt x="21" y="96"/>
                    <a:pt x="17" y="81"/>
                    <a:pt x="17" y="65"/>
                  </a:cubicBezTo>
                  <a:cubicBezTo>
                    <a:pt x="17" y="27"/>
                    <a:pt x="53" y="0"/>
                    <a:pt x="129" y="0"/>
                  </a:cubicBezTo>
                  <a:cubicBezTo>
                    <a:pt x="227" y="0"/>
                    <a:pt x="238" y="34"/>
                    <a:pt x="238" y="113"/>
                  </a:cubicBezTo>
                  <a:cubicBezTo>
                    <a:pt x="238" y="244"/>
                    <a:pt x="238" y="244"/>
                    <a:pt x="238" y="244"/>
                  </a:cubicBezTo>
                  <a:cubicBezTo>
                    <a:pt x="238" y="260"/>
                    <a:pt x="246" y="266"/>
                    <a:pt x="257" y="266"/>
                  </a:cubicBezTo>
                  <a:cubicBezTo>
                    <a:pt x="264" y="266"/>
                    <a:pt x="272" y="265"/>
                    <a:pt x="279" y="263"/>
                  </a:cubicBezTo>
                  <a:cubicBezTo>
                    <a:pt x="279" y="308"/>
                    <a:pt x="279" y="308"/>
                    <a:pt x="279" y="308"/>
                  </a:cubicBezTo>
                  <a:cubicBezTo>
                    <a:pt x="267" y="310"/>
                    <a:pt x="253" y="311"/>
                    <a:pt x="242" y="311"/>
                  </a:cubicBezTo>
                  <a:cubicBezTo>
                    <a:pt x="212" y="311"/>
                    <a:pt x="194" y="294"/>
                    <a:pt x="192" y="266"/>
                  </a:cubicBezTo>
                  <a:cubicBezTo>
                    <a:pt x="174" y="288"/>
                    <a:pt x="140" y="314"/>
                    <a:pt x="90" y="314"/>
                  </a:cubicBezTo>
                  <a:cubicBezTo>
                    <a:pt x="30" y="314"/>
                    <a:pt x="0" y="282"/>
                    <a:pt x="0" y="230"/>
                  </a:cubicBezTo>
                  <a:cubicBezTo>
                    <a:pt x="0" y="168"/>
                    <a:pt x="54" y="147"/>
                    <a:pt x="136" y="137"/>
                  </a:cubicBezTo>
                  <a:cubicBezTo>
                    <a:pt x="188" y="131"/>
                    <a:pt x="188" y="131"/>
                    <a:pt x="188" y="131"/>
                  </a:cubicBezTo>
                  <a:cubicBezTo>
                    <a:pt x="188" y="57"/>
                    <a:pt x="188" y="57"/>
                    <a:pt x="188" y="57"/>
                  </a:cubicBezTo>
                  <a:cubicBezTo>
                    <a:pt x="176" y="49"/>
                    <a:pt x="151" y="45"/>
                    <a:pt x="129" y="45"/>
                  </a:cubicBezTo>
                  <a:cubicBezTo>
                    <a:pt x="101" y="45"/>
                    <a:pt x="84" y="48"/>
                    <a:pt x="67" y="57"/>
                  </a:cubicBezTo>
                  <a:lnTo>
                    <a:pt x="67" y="10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6" name="Freeform 21"/>
            <p:cNvSpPr>
              <a:spLocks/>
            </p:cNvSpPr>
            <p:nvPr userDrawn="1"/>
          </p:nvSpPr>
          <p:spPr bwMode="auto">
            <a:xfrm>
              <a:off x="434975" y="4570018"/>
              <a:ext cx="114601" cy="152204"/>
            </a:xfrm>
            <a:custGeom>
              <a:avLst/>
              <a:gdLst>
                <a:gd name="T0" fmla="*/ 332 w 349"/>
                <a:gd name="T1" fmla="*/ 24 h 460"/>
                <a:gd name="T2" fmla="*/ 330 w 349"/>
                <a:gd name="T3" fmla="*/ 145 h 460"/>
                <a:gd name="T4" fmla="*/ 284 w 349"/>
                <a:gd name="T5" fmla="*/ 145 h 460"/>
                <a:gd name="T6" fmla="*/ 280 w 349"/>
                <a:gd name="T7" fmla="*/ 60 h 460"/>
                <a:gd name="T8" fmla="*/ 195 w 349"/>
                <a:gd name="T9" fmla="*/ 48 h 460"/>
                <a:gd name="T10" fmla="*/ 55 w 349"/>
                <a:gd name="T11" fmla="*/ 223 h 460"/>
                <a:gd name="T12" fmla="*/ 198 w 349"/>
                <a:gd name="T13" fmla="*/ 411 h 460"/>
                <a:gd name="T14" fmla="*/ 298 w 349"/>
                <a:gd name="T15" fmla="*/ 394 h 460"/>
                <a:gd name="T16" fmla="*/ 298 w 349"/>
                <a:gd name="T17" fmla="*/ 283 h 460"/>
                <a:gd name="T18" fmla="*/ 185 w 349"/>
                <a:gd name="T19" fmla="*/ 283 h 460"/>
                <a:gd name="T20" fmla="*/ 185 w 349"/>
                <a:gd name="T21" fmla="*/ 237 h 460"/>
                <a:gd name="T22" fmla="*/ 349 w 349"/>
                <a:gd name="T23" fmla="*/ 237 h 460"/>
                <a:gd name="T24" fmla="*/ 349 w 349"/>
                <a:gd name="T25" fmla="*/ 427 h 460"/>
                <a:gd name="T26" fmla="*/ 198 w 349"/>
                <a:gd name="T27" fmla="*/ 460 h 460"/>
                <a:gd name="T28" fmla="*/ 0 w 349"/>
                <a:gd name="T29" fmla="*/ 225 h 460"/>
                <a:gd name="T30" fmla="*/ 197 w 349"/>
                <a:gd name="T31" fmla="*/ 0 h 460"/>
                <a:gd name="T32" fmla="*/ 332 w 349"/>
                <a:gd name="T33" fmla="*/ 2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460">
                  <a:moveTo>
                    <a:pt x="332" y="24"/>
                  </a:moveTo>
                  <a:cubicBezTo>
                    <a:pt x="330" y="145"/>
                    <a:pt x="330" y="145"/>
                    <a:pt x="330" y="145"/>
                  </a:cubicBezTo>
                  <a:cubicBezTo>
                    <a:pt x="284" y="145"/>
                    <a:pt x="284" y="145"/>
                    <a:pt x="284" y="145"/>
                  </a:cubicBezTo>
                  <a:cubicBezTo>
                    <a:pt x="280" y="60"/>
                    <a:pt x="280" y="60"/>
                    <a:pt x="280" y="60"/>
                  </a:cubicBezTo>
                  <a:cubicBezTo>
                    <a:pt x="253" y="52"/>
                    <a:pt x="224" y="48"/>
                    <a:pt x="195" y="48"/>
                  </a:cubicBezTo>
                  <a:cubicBezTo>
                    <a:pt x="94" y="48"/>
                    <a:pt x="55" y="124"/>
                    <a:pt x="55" y="223"/>
                  </a:cubicBezTo>
                  <a:cubicBezTo>
                    <a:pt x="55" y="335"/>
                    <a:pt x="94" y="411"/>
                    <a:pt x="198" y="411"/>
                  </a:cubicBezTo>
                  <a:cubicBezTo>
                    <a:pt x="230" y="411"/>
                    <a:pt x="270" y="405"/>
                    <a:pt x="298" y="394"/>
                  </a:cubicBezTo>
                  <a:cubicBezTo>
                    <a:pt x="298" y="283"/>
                    <a:pt x="298" y="283"/>
                    <a:pt x="298" y="283"/>
                  </a:cubicBezTo>
                  <a:cubicBezTo>
                    <a:pt x="185" y="283"/>
                    <a:pt x="185" y="283"/>
                    <a:pt x="185" y="283"/>
                  </a:cubicBezTo>
                  <a:cubicBezTo>
                    <a:pt x="185" y="237"/>
                    <a:pt x="185" y="237"/>
                    <a:pt x="185" y="237"/>
                  </a:cubicBezTo>
                  <a:cubicBezTo>
                    <a:pt x="349" y="237"/>
                    <a:pt x="349" y="237"/>
                    <a:pt x="349" y="237"/>
                  </a:cubicBezTo>
                  <a:cubicBezTo>
                    <a:pt x="349" y="427"/>
                    <a:pt x="349" y="427"/>
                    <a:pt x="349" y="427"/>
                  </a:cubicBezTo>
                  <a:cubicBezTo>
                    <a:pt x="307" y="447"/>
                    <a:pt x="255" y="460"/>
                    <a:pt x="198" y="460"/>
                  </a:cubicBezTo>
                  <a:cubicBezTo>
                    <a:pt x="66" y="460"/>
                    <a:pt x="0" y="372"/>
                    <a:pt x="0" y="225"/>
                  </a:cubicBezTo>
                  <a:cubicBezTo>
                    <a:pt x="0" y="97"/>
                    <a:pt x="62" y="0"/>
                    <a:pt x="197" y="0"/>
                  </a:cubicBezTo>
                  <a:cubicBezTo>
                    <a:pt x="246" y="0"/>
                    <a:pt x="296" y="11"/>
                    <a:pt x="33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7" name="Freeform 22"/>
            <p:cNvSpPr>
              <a:spLocks noEditPoints="1"/>
            </p:cNvSpPr>
            <p:nvPr userDrawn="1"/>
          </p:nvSpPr>
          <p:spPr bwMode="auto">
            <a:xfrm>
              <a:off x="562110" y="4618365"/>
              <a:ext cx="89532" cy="103857"/>
            </a:xfrm>
            <a:custGeom>
              <a:avLst/>
              <a:gdLst>
                <a:gd name="T0" fmla="*/ 218 w 270"/>
                <a:gd name="T1" fmla="*/ 157 h 315"/>
                <a:gd name="T2" fmla="*/ 135 w 270"/>
                <a:gd name="T3" fmla="*/ 46 h 315"/>
                <a:gd name="T4" fmla="*/ 52 w 270"/>
                <a:gd name="T5" fmla="*/ 156 h 315"/>
                <a:gd name="T6" fmla="*/ 135 w 270"/>
                <a:gd name="T7" fmla="*/ 268 h 315"/>
                <a:gd name="T8" fmla="*/ 218 w 270"/>
                <a:gd name="T9" fmla="*/ 157 h 315"/>
                <a:gd name="T10" fmla="*/ 270 w 270"/>
                <a:gd name="T11" fmla="*/ 156 h 315"/>
                <a:gd name="T12" fmla="*/ 134 w 270"/>
                <a:gd name="T13" fmla="*/ 315 h 315"/>
                <a:gd name="T14" fmla="*/ 0 w 270"/>
                <a:gd name="T15" fmla="*/ 157 h 315"/>
                <a:gd name="T16" fmla="*/ 135 w 270"/>
                <a:gd name="T17" fmla="*/ 0 h 315"/>
                <a:gd name="T18" fmla="*/ 270 w 270"/>
                <a:gd name="T19"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15">
                  <a:moveTo>
                    <a:pt x="218" y="157"/>
                  </a:moveTo>
                  <a:cubicBezTo>
                    <a:pt x="218" y="86"/>
                    <a:pt x="199" y="46"/>
                    <a:pt x="135" y="46"/>
                  </a:cubicBezTo>
                  <a:cubicBezTo>
                    <a:pt x="72" y="46"/>
                    <a:pt x="52" y="86"/>
                    <a:pt x="52" y="156"/>
                  </a:cubicBezTo>
                  <a:cubicBezTo>
                    <a:pt x="52" y="227"/>
                    <a:pt x="73" y="268"/>
                    <a:pt x="135" y="268"/>
                  </a:cubicBezTo>
                  <a:cubicBezTo>
                    <a:pt x="199" y="268"/>
                    <a:pt x="218" y="227"/>
                    <a:pt x="218" y="157"/>
                  </a:cubicBezTo>
                  <a:moveTo>
                    <a:pt x="270" y="156"/>
                  </a:moveTo>
                  <a:cubicBezTo>
                    <a:pt x="270" y="249"/>
                    <a:pt x="234" y="315"/>
                    <a:pt x="134" y="315"/>
                  </a:cubicBezTo>
                  <a:cubicBezTo>
                    <a:pt x="37" y="315"/>
                    <a:pt x="0" y="249"/>
                    <a:pt x="0" y="157"/>
                  </a:cubicBezTo>
                  <a:cubicBezTo>
                    <a:pt x="0" y="64"/>
                    <a:pt x="37" y="0"/>
                    <a:pt x="135" y="0"/>
                  </a:cubicBezTo>
                  <a:cubicBezTo>
                    <a:pt x="234" y="0"/>
                    <a:pt x="270" y="65"/>
                    <a:pt x="270" y="1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8" name="Freeform 23"/>
            <p:cNvSpPr>
              <a:spLocks/>
            </p:cNvSpPr>
            <p:nvPr userDrawn="1"/>
          </p:nvSpPr>
          <p:spPr bwMode="auto">
            <a:xfrm>
              <a:off x="645375" y="4568228"/>
              <a:ext cx="54615" cy="153995"/>
            </a:xfrm>
            <a:custGeom>
              <a:avLst/>
              <a:gdLst>
                <a:gd name="T0" fmla="*/ 55 w 166"/>
                <a:gd name="T1" fmla="*/ 45 h 467"/>
                <a:gd name="T2" fmla="*/ 0 w 166"/>
                <a:gd name="T3" fmla="*/ 45 h 467"/>
                <a:gd name="T4" fmla="*/ 0 w 166"/>
                <a:gd name="T5" fmla="*/ 0 h 467"/>
                <a:gd name="T6" fmla="*/ 103 w 166"/>
                <a:gd name="T7" fmla="*/ 0 h 467"/>
                <a:gd name="T8" fmla="*/ 103 w 166"/>
                <a:gd name="T9" fmla="*/ 379 h 467"/>
                <a:gd name="T10" fmla="*/ 133 w 166"/>
                <a:gd name="T11" fmla="*/ 419 h 467"/>
                <a:gd name="T12" fmla="*/ 162 w 166"/>
                <a:gd name="T13" fmla="*/ 414 h 467"/>
                <a:gd name="T14" fmla="*/ 166 w 166"/>
                <a:gd name="T15" fmla="*/ 459 h 467"/>
                <a:gd name="T16" fmla="*/ 120 w 166"/>
                <a:gd name="T17" fmla="*/ 467 h 467"/>
                <a:gd name="T18" fmla="*/ 55 w 166"/>
                <a:gd name="T19" fmla="*/ 384 h 467"/>
                <a:gd name="T20" fmla="*/ 55 w 166"/>
                <a:gd name="T21"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67">
                  <a:moveTo>
                    <a:pt x="55" y="45"/>
                  </a:moveTo>
                  <a:cubicBezTo>
                    <a:pt x="0" y="45"/>
                    <a:pt x="0" y="45"/>
                    <a:pt x="0" y="45"/>
                  </a:cubicBezTo>
                  <a:cubicBezTo>
                    <a:pt x="0" y="0"/>
                    <a:pt x="0" y="0"/>
                    <a:pt x="0" y="0"/>
                  </a:cubicBezTo>
                  <a:cubicBezTo>
                    <a:pt x="103" y="0"/>
                    <a:pt x="103" y="0"/>
                    <a:pt x="103" y="0"/>
                  </a:cubicBezTo>
                  <a:cubicBezTo>
                    <a:pt x="103" y="379"/>
                    <a:pt x="103" y="379"/>
                    <a:pt x="103" y="379"/>
                  </a:cubicBezTo>
                  <a:cubicBezTo>
                    <a:pt x="103" y="407"/>
                    <a:pt x="110" y="419"/>
                    <a:pt x="133" y="419"/>
                  </a:cubicBezTo>
                  <a:cubicBezTo>
                    <a:pt x="143" y="419"/>
                    <a:pt x="153" y="418"/>
                    <a:pt x="162" y="414"/>
                  </a:cubicBezTo>
                  <a:cubicBezTo>
                    <a:pt x="166" y="459"/>
                    <a:pt x="166" y="459"/>
                    <a:pt x="166" y="459"/>
                  </a:cubicBezTo>
                  <a:cubicBezTo>
                    <a:pt x="153" y="464"/>
                    <a:pt x="137" y="467"/>
                    <a:pt x="120" y="467"/>
                  </a:cubicBezTo>
                  <a:cubicBezTo>
                    <a:pt x="70" y="467"/>
                    <a:pt x="55" y="436"/>
                    <a:pt x="55" y="384"/>
                  </a:cubicBezTo>
                  <a:lnTo>
                    <a:pt x="55"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29" name="Freeform 24"/>
            <p:cNvSpPr>
              <a:spLocks/>
            </p:cNvSpPr>
            <p:nvPr userDrawn="1"/>
          </p:nvSpPr>
          <p:spPr bwMode="auto">
            <a:xfrm>
              <a:off x="704466" y="4565542"/>
              <a:ext cx="134298" cy="153995"/>
            </a:xfrm>
            <a:custGeom>
              <a:avLst/>
              <a:gdLst>
                <a:gd name="T0" fmla="*/ 399 w 407"/>
                <a:gd name="T1" fmla="*/ 51 h 466"/>
                <a:gd name="T2" fmla="*/ 363 w 407"/>
                <a:gd name="T3" fmla="*/ 47 h 466"/>
                <a:gd name="T4" fmla="*/ 319 w 407"/>
                <a:gd name="T5" fmla="*/ 106 h 466"/>
                <a:gd name="T6" fmla="*/ 319 w 407"/>
                <a:gd name="T7" fmla="*/ 165 h 466"/>
                <a:gd name="T8" fmla="*/ 407 w 407"/>
                <a:gd name="T9" fmla="*/ 165 h 466"/>
                <a:gd name="T10" fmla="*/ 407 w 407"/>
                <a:gd name="T11" fmla="*/ 210 h 466"/>
                <a:gd name="T12" fmla="*/ 319 w 407"/>
                <a:gd name="T13" fmla="*/ 210 h 466"/>
                <a:gd name="T14" fmla="*/ 319 w 407"/>
                <a:gd name="T15" fmla="*/ 422 h 466"/>
                <a:gd name="T16" fmla="*/ 388 w 407"/>
                <a:gd name="T17" fmla="*/ 422 h 466"/>
                <a:gd name="T18" fmla="*/ 388 w 407"/>
                <a:gd name="T19" fmla="*/ 466 h 466"/>
                <a:gd name="T20" fmla="*/ 226 w 407"/>
                <a:gd name="T21" fmla="*/ 466 h 466"/>
                <a:gd name="T22" fmla="*/ 226 w 407"/>
                <a:gd name="T23" fmla="*/ 427 h 466"/>
                <a:gd name="T24" fmla="*/ 271 w 407"/>
                <a:gd name="T25" fmla="*/ 417 h 466"/>
                <a:gd name="T26" fmla="*/ 271 w 407"/>
                <a:gd name="T27" fmla="*/ 210 h 466"/>
                <a:gd name="T28" fmla="*/ 93 w 407"/>
                <a:gd name="T29" fmla="*/ 210 h 466"/>
                <a:gd name="T30" fmla="*/ 93 w 407"/>
                <a:gd name="T31" fmla="*/ 422 h 466"/>
                <a:gd name="T32" fmla="*/ 162 w 407"/>
                <a:gd name="T33" fmla="*/ 422 h 466"/>
                <a:gd name="T34" fmla="*/ 162 w 407"/>
                <a:gd name="T35" fmla="*/ 466 h 466"/>
                <a:gd name="T36" fmla="*/ 1 w 407"/>
                <a:gd name="T37" fmla="*/ 466 h 466"/>
                <a:gd name="T38" fmla="*/ 1 w 407"/>
                <a:gd name="T39" fmla="*/ 427 h 466"/>
                <a:gd name="T40" fmla="*/ 45 w 407"/>
                <a:gd name="T41" fmla="*/ 417 h 466"/>
                <a:gd name="T42" fmla="*/ 45 w 407"/>
                <a:gd name="T43" fmla="*/ 210 h 466"/>
                <a:gd name="T44" fmla="*/ 0 w 407"/>
                <a:gd name="T45" fmla="*/ 210 h 466"/>
                <a:gd name="T46" fmla="*/ 0 w 407"/>
                <a:gd name="T47" fmla="*/ 165 h 466"/>
                <a:gd name="T48" fmla="*/ 45 w 407"/>
                <a:gd name="T49" fmla="*/ 165 h 466"/>
                <a:gd name="T50" fmla="*/ 45 w 407"/>
                <a:gd name="T51" fmla="*/ 103 h 466"/>
                <a:gd name="T52" fmla="*/ 133 w 407"/>
                <a:gd name="T53" fmla="*/ 0 h 466"/>
                <a:gd name="T54" fmla="*/ 173 w 407"/>
                <a:gd name="T55" fmla="*/ 6 h 466"/>
                <a:gd name="T56" fmla="*/ 173 w 407"/>
                <a:gd name="T57" fmla="*/ 51 h 466"/>
                <a:gd name="T58" fmla="*/ 136 w 407"/>
                <a:gd name="T59" fmla="*/ 47 h 466"/>
                <a:gd name="T60" fmla="*/ 93 w 407"/>
                <a:gd name="T61" fmla="*/ 106 h 466"/>
                <a:gd name="T62" fmla="*/ 93 w 407"/>
                <a:gd name="T63" fmla="*/ 165 h 466"/>
                <a:gd name="T64" fmla="*/ 271 w 407"/>
                <a:gd name="T65" fmla="*/ 165 h 466"/>
                <a:gd name="T66" fmla="*/ 271 w 407"/>
                <a:gd name="T67" fmla="*/ 103 h 466"/>
                <a:gd name="T68" fmla="*/ 360 w 407"/>
                <a:gd name="T69" fmla="*/ 0 h 466"/>
                <a:gd name="T70" fmla="*/ 399 w 407"/>
                <a:gd name="T71" fmla="*/ 6 h 466"/>
                <a:gd name="T72" fmla="*/ 399 w 407"/>
                <a:gd name="T73" fmla="*/ 5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 h="466">
                  <a:moveTo>
                    <a:pt x="399" y="51"/>
                  </a:moveTo>
                  <a:cubicBezTo>
                    <a:pt x="388" y="49"/>
                    <a:pt x="376" y="47"/>
                    <a:pt x="363" y="47"/>
                  </a:cubicBezTo>
                  <a:cubicBezTo>
                    <a:pt x="329" y="47"/>
                    <a:pt x="319" y="69"/>
                    <a:pt x="319" y="106"/>
                  </a:cubicBezTo>
                  <a:cubicBezTo>
                    <a:pt x="319" y="165"/>
                    <a:pt x="319" y="165"/>
                    <a:pt x="319" y="165"/>
                  </a:cubicBezTo>
                  <a:cubicBezTo>
                    <a:pt x="407" y="165"/>
                    <a:pt x="407" y="165"/>
                    <a:pt x="407" y="165"/>
                  </a:cubicBezTo>
                  <a:cubicBezTo>
                    <a:pt x="407" y="210"/>
                    <a:pt x="407" y="210"/>
                    <a:pt x="407" y="210"/>
                  </a:cubicBezTo>
                  <a:cubicBezTo>
                    <a:pt x="319" y="210"/>
                    <a:pt x="319" y="210"/>
                    <a:pt x="319" y="210"/>
                  </a:cubicBezTo>
                  <a:cubicBezTo>
                    <a:pt x="319" y="422"/>
                    <a:pt x="319" y="422"/>
                    <a:pt x="319" y="422"/>
                  </a:cubicBezTo>
                  <a:cubicBezTo>
                    <a:pt x="388" y="422"/>
                    <a:pt x="388" y="422"/>
                    <a:pt x="388" y="422"/>
                  </a:cubicBezTo>
                  <a:cubicBezTo>
                    <a:pt x="388" y="466"/>
                    <a:pt x="388" y="466"/>
                    <a:pt x="388" y="466"/>
                  </a:cubicBezTo>
                  <a:cubicBezTo>
                    <a:pt x="226" y="466"/>
                    <a:pt x="226" y="466"/>
                    <a:pt x="226" y="466"/>
                  </a:cubicBezTo>
                  <a:cubicBezTo>
                    <a:pt x="226" y="427"/>
                    <a:pt x="226" y="427"/>
                    <a:pt x="226" y="427"/>
                  </a:cubicBezTo>
                  <a:cubicBezTo>
                    <a:pt x="271" y="417"/>
                    <a:pt x="271" y="417"/>
                    <a:pt x="271" y="417"/>
                  </a:cubicBezTo>
                  <a:cubicBezTo>
                    <a:pt x="271" y="210"/>
                    <a:pt x="271" y="210"/>
                    <a:pt x="271" y="210"/>
                  </a:cubicBezTo>
                  <a:cubicBezTo>
                    <a:pt x="93" y="210"/>
                    <a:pt x="93" y="210"/>
                    <a:pt x="93" y="210"/>
                  </a:cubicBezTo>
                  <a:cubicBezTo>
                    <a:pt x="93" y="422"/>
                    <a:pt x="93" y="422"/>
                    <a:pt x="93" y="422"/>
                  </a:cubicBezTo>
                  <a:cubicBezTo>
                    <a:pt x="162" y="422"/>
                    <a:pt x="162" y="422"/>
                    <a:pt x="162" y="422"/>
                  </a:cubicBezTo>
                  <a:cubicBezTo>
                    <a:pt x="162" y="466"/>
                    <a:pt x="162" y="466"/>
                    <a:pt x="162" y="466"/>
                  </a:cubicBezTo>
                  <a:cubicBezTo>
                    <a:pt x="1" y="466"/>
                    <a:pt x="1" y="466"/>
                    <a:pt x="1" y="466"/>
                  </a:cubicBezTo>
                  <a:cubicBezTo>
                    <a:pt x="1" y="427"/>
                    <a:pt x="1" y="427"/>
                    <a:pt x="1" y="427"/>
                  </a:cubicBezTo>
                  <a:cubicBezTo>
                    <a:pt x="45" y="417"/>
                    <a:pt x="45" y="417"/>
                    <a:pt x="45" y="417"/>
                  </a:cubicBezTo>
                  <a:cubicBezTo>
                    <a:pt x="45" y="210"/>
                    <a:pt x="45" y="210"/>
                    <a:pt x="45" y="210"/>
                  </a:cubicBezTo>
                  <a:cubicBezTo>
                    <a:pt x="0" y="210"/>
                    <a:pt x="0" y="210"/>
                    <a:pt x="0" y="210"/>
                  </a:cubicBezTo>
                  <a:cubicBezTo>
                    <a:pt x="0" y="165"/>
                    <a:pt x="0" y="165"/>
                    <a:pt x="0" y="165"/>
                  </a:cubicBezTo>
                  <a:cubicBezTo>
                    <a:pt x="45" y="165"/>
                    <a:pt x="45" y="165"/>
                    <a:pt x="45" y="165"/>
                  </a:cubicBezTo>
                  <a:cubicBezTo>
                    <a:pt x="45" y="103"/>
                    <a:pt x="45" y="103"/>
                    <a:pt x="45" y="103"/>
                  </a:cubicBezTo>
                  <a:cubicBezTo>
                    <a:pt x="45" y="48"/>
                    <a:pt x="68" y="0"/>
                    <a:pt x="133" y="0"/>
                  </a:cubicBezTo>
                  <a:cubicBezTo>
                    <a:pt x="149" y="0"/>
                    <a:pt x="165" y="4"/>
                    <a:pt x="173" y="6"/>
                  </a:cubicBezTo>
                  <a:cubicBezTo>
                    <a:pt x="173" y="51"/>
                    <a:pt x="173" y="51"/>
                    <a:pt x="173" y="51"/>
                  </a:cubicBezTo>
                  <a:cubicBezTo>
                    <a:pt x="162" y="49"/>
                    <a:pt x="150" y="47"/>
                    <a:pt x="136" y="47"/>
                  </a:cubicBezTo>
                  <a:cubicBezTo>
                    <a:pt x="103" y="47"/>
                    <a:pt x="93" y="69"/>
                    <a:pt x="93" y="106"/>
                  </a:cubicBezTo>
                  <a:cubicBezTo>
                    <a:pt x="93" y="165"/>
                    <a:pt x="93" y="165"/>
                    <a:pt x="93" y="165"/>
                  </a:cubicBezTo>
                  <a:cubicBezTo>
                    <a:pt x="271" y="165"/>
                    <a:pt x="271" y="165"/>
                    <a:pt x="271" y="165"/>
                  </a:cubicBezTo>
                  <a:cubicBezTo>
                    <a:pt x="271" y="103"/>
                    <a:pt x="271" y="103"/>
                    <a:pt x="271" y="103"/>
                  </a:cubicBezTo>
                  <a:cubicBezTo>
                    <a:pt x="271" y="48"/>
                    <a:pt x="294" y="0"/>
                    <a:pt x="360" y="0"/>
                  </a:cubicBezTo>
                  <a:cubicBezTo>
                    <a:pt x="375" y="0"/>
                    <a:pt x="391" y="4"/>
                    <a:pt x="399" y="6"/>
                  </a:cubicBezTo>
                  <a:lnTo>
                    <a:pt x="399" y="5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0" name="Freeform 25"/>
            <p:cNvSpPr>
              <a:spLocks noEditPoints="1"/>
            </p:cNvSpPr>
            <p:nvPr userDrawn="1"/>
          </p:nvSpPr>
          <p:spPr bwMode="auto">
            <a:xfrm>
              <a:off x="842345" y="4574495"/>
              <a:ext cx="89532" cy="147728"/>
            </a:xfrm>
            <a:custGeom>
              <a:avLst/>
              <a:gdLst>
                <a:gd name="T0" fmla="*/ 159 w 270"/>
                <a:gd name="T1" fmla="*/ 35 h 447"/>
                <a:gd name="T2" fmla="*/ 194 w 270"/>
                <a:gd name="T3" fmla="*/ 0 h 447"/>
                <a:gd name="T4" fmla="*/ 230 w 270"/>
                <a:gd name="T5" fmla="*/ 35 h 447"/>
                <a:gd name="T6" fmla="*/ 194 w 270"/>
                <a:gd name="T7" fmla="*/ 70 h 447"/>
                <a:gd name="T8" fmla="*/ 159 w 270"/>
                <a:gd name="T9" fmla="*/ 35 h 447"/>
                <a:gd name="T10" fmla="*/ 218 w 270"/>
                <a:gd name="T11" fmla="*/ 289 h 447"/>
                <a:gd name="T12" fmla="*/ 135 w 270"/>
                <a:gd name="T13" fmla="*/ 178 h 447"/>
                <a:gd name="T14" fmla="*/ 52 w 270"/>
                <a:gd name="T15" fmla="*/ 288 h 447"/>
                <a:gd name="T16" fmla="*/ 135 w 270"/>
                <a:gd name="T17" fmla="*/ 400 h 447"/>
                <a:gd name="T18" fmla="*/ 218 w 270"/>
                <a:gd name="T19" fmla="*/ 289 h 447"/>
                <a:gd name="T20" fmla="*/ 40 w 270"/>
                <a:gd name="T21" fmla="*/ 35 h 447"/>
                <a:gd name="T22" fmla="*/ 76 w 270"/>
                <a:gd name="T23" fmla="*/ 0 h 447"/>
                <a:gd name="T24" fmla="*/ 111 w 270"/>
                <a:gd name="T25" fmla="*/ 35 h 447"/>
                <a:gd name="T26" fmla="*/ 76 w 270"/>
                <a:gd name="T27" fmla="*/ 70 h 447"/>
                <a:gd name="T28" fmla="*/ 40 w 270"/>
                <a:gd name="T29" fmla="*/ 35 h 447"/>
                <a:gd name="T30" fmla="*/ 270 w 270"/>
                <a:gd name="T31" fmla="*/ 288 h 447"/>
                <a:gd name="T32" fmla="*/ 134 w 270"/>
                <a:gd name="T33" fmla="*/ 447 h 447"/>
                <a:gd name="T34" fmla="*/ 0 w 270"/>
                <a:gd name="T35" fmla="*/ 289 h 447"/>
                <a:gd name="T36" fmla="*/ 135 w 270"/>
                <a:gd name="T37" fmla="*/ 132 h 447"/>
                <a:gd name="T38" fmla="*/ 270 w 270"/>
                <a:gd name="T39" fmla="*/ 28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447">
                  <a:moveTo>
                    <a:pt x="159" y="35"/>
                  </a:moveTo>
                  <a:cubicBezTo>
                    <a:pt x="159" y="10"/>
                    <a:pt x="174" y="0"/>
                    <a:pt x="194" y="0"/>
                  </a:cubicBezTo>
                  <a:cubicBezTo>
                    <a:pt x="213" y="0"/>
                    <a:pt x="230" y="10"/>
                    <a:pt x="230" y="35"/>
                  </a:cubicBezTo>
                  <a:cubicBezTo>
                    <a:pt x="230" y="61"/>
                    <a:pt x="213" y="70"/>
                    <a:pt x="194" y="70"/>
                  </a:cubicBezTo>
                  <a:cubicBezTo>
                    <a:pt x="174" y="70"/>
                    <a:pt x="159" y="61"/>
                    <a:pt x="159" y="35"/>
                  </a:cubicBezTo>
                  <a:moveTo>
                    <a:pt x="218" y="289"/>
                  </a:moveTo>
                  <a:cubicBezTo>
                    <a:pt x="218" y="218"/>
                    <a:pt x="198" y="178"/>
                    <a:pt x="135" y="178"/>
                  </a:cubicBezTo>
                  <a:cubicBezTo>
                    <a:pt x="72" y="178"/>
                    <a:pt x="52" y="218"/>
                    <a:pt x="52" y="288"/>
                  </a:cubicBezTo>
                  <a:cubicBezTo>
                    <a:pt x="52" y="359"/>
                    <a:pt x="73" y="400"/>
                    <a:pt x="135" y="400"/>
                  </a:cubicBezTo>
                  <a:cubicBezTo>
                    <a:pt x="198" y="400"/>
                    <a:pt x="218" y="359"/>
                    <a:pt x="218" y="289"/>
                  </a:cubicBezTo>
                  <a:moveTo>
                    <a:pt x="40" y="35"/>
                  </a:moveTo>
                  <a:cubicBezTo>
                    <a:pt x="40" y="10"/>
                    <a:pt x="56" y="0"/>
                    <a:pt x="76" y="0"/>
                  </a:cubicBezTo>
                  <a:cubicBezTo>
                    <a:pt x="94" y="0"/>
                    <a:pt x="111" y="10"/>
                    <a:pt x="111" y="35"/>
                  </a:cubicBezTo>
                  <a:cubicBezTo>
                    <a:pt x="111" y="61"/>
                    <a:pt x="94" y="70"/>
                    <a:pt x="76" y="70"/>
                  </a:cubicBezTo>
                  <a:cubicBezTo>
                    <a:pt x="56" y="70"/>
                    <a:pt x="40" y="61"/>
                    <a:pt x="40" y="35"/>
                  </a:cubicBezTo>
                  <a:moveTo>
                    <a:pt x="270" y="288"/>
                  </a:moveTo>
                  <a:cubicBezTo>
                    <a:pt x="270" y="381"/>
                    <a:pt x="234" y="447"/>
                    <a:pt x="134" y="447"/>
                  </a:cubicBezTo>
                  <a:cubicBezTo>
                    <a:pt x="37" y="447"/>
                    <a:pt x="0" y="381"/>
                    <a:pt x="0" y="289"/>
                  </a:cubicBezTo>
                  <a:cubicBezTo>
                    <a:pt x="0" y="196"/>
                    <a:pt x="37" y="132"/>
                    <a:pt x="135" y="132"/>
                  </a:cubicBezTo>
                  <a:cubicBezTo>
                    <a:pt x="234" y="132"/>
                    <a:pt x="270" y="197"/>
                    <a:pt x="270" y="28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1" name="Freeform 26"/>
            <p:cNvSpPr>
              <a:spLocks/>
            </p:cNvSpPr>
            <p:nvPr userDrawn="1"/>
          </p:nvSpPr>
          <p:spPr bwMode="auto">
            <a:xfrm>
              <a:off x="935458" y="4618365"/>
              <a:ext cx="73416" cy="101171"/>
            </a:xfrm>
            <a:custGeom>
              <a:avLst/>
              <a:gdLst>
                <a:gd name="T0" fmla="*/ 0 w 223"/>
                <a:gd name="T1" fmla="*/ 6 h 307"/>
                <a:gd name="T2" fmla="*/ 90 w 223"/>
                <a:gd name="T3" fmla="*/ 6 h 307"/>
                <a:gd name="T4" fmla="*/ 90 w 223"/>
                <a:gd name="T5" fmla="*/ 71 h 307"/>
                <a:gd name="T6" fmla="*/ 175 w 223"/>
                <a:gd name="T7" fmla="*/ 0 h 307"/>
                <a:gd name="T8" fmla="*/ 223 w 223"/>
                <a:gd name="T9" fmla="*/ 4 h 307"/>
                <a:gd name="T10" fmla="*/ 217 w 223"/>
                <a:gd name="T11" fmla="*/ 64 h 307"/>
                <a:gd name="T12" fmla="*/ 169 w 223"/>
                <a:gd name="T13" fmla="*/ 52 h 307"/>
                <a:gd name="T14" fmla="*/ 93 w 223"/>
                <a:gd name="T15" fmla="*/ 110 h 307"/>
                <a:gd name="T16" fmla="*/ 93 w 223"/>
                <a:gd name="T17" fmla="*/ 263 h 307"/>
                <a:gd name="T18" fmla="*/ 163 w 223"/>
                <a:gd name="T19" fmla="*/ 263 h 307"/>
                <a:gd name="T20" fmla="*/ 163 w 223"/>
                <a:gd name="T21" fmla="*/ 307 h 307"/>
                <a:gd name="T22" fmla="*/ 0 w 223"/>
                <a:gd name="T23" fmla="*/ 307 h 307"/>
                <a:gd name="T24" fmla="*/ 0 w 223"/>
                <a:gd name="T25" fmla="*/ 268 h 307"/>
                <a:gd name="T26" fmla="*/ 44 w 223"/>
                <a:gd name="T27" fmla="*/ 258 h 307"/>
                <a:gd name="T28" fmla="*/ 44 w 223"/>
                <a:gd name="T29" fmla="*/ 51 h 307"/>
                <a:gd name="T30" fmla="*/ 0 w 223"/>
                <a:gd name="T31" fmla="*/ 51 h 307"/>
                <a:gd name="T32" fmla="*/ 0 w 223"/>
                <a:gd name="T33" fmla="*/ 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307">
                  <a:moveTo>
                    <a:pt x="0" y="6"/>
                  </a:moveTo>
                  <a:cubicBezTo>
                    <a:pt x="90" y="6"/>
                    <a:pt x="90" y="6"/>
                    <a:pt x="90" y="6"/>
                  </a:cubicBezTo>
                  <a:cubicBezTo>
                    <a:pt x="90" y="71"/>
                    <a:pt x="90" y="71"/>
                    <a:pt x="90" y="71"/>
                  </a:cubicBezTo>
                  <a:cubicBezTo>
                    <a:pt x="102" y="37"/>
                    <a:pt x="137" y="0"/>
                    <a:pt x="175" y="0"/>
                  </a:cubicBezTo>
                  <a:cubicBezTo>
                    <a:pt x="193" y="0"/>
                    <a:pt x="212" y="2"/>
                    <a:pt x="223" y="4"/>
                  </a:cubicBezTo>
                  <a:cubicBezTo>
                    <a:pt x="217" y="64"/>
                    <a:pt x="217" y="64"/>
                    <a:pt x="217" y="64"/>
                  </a:cubicBezTo>
                  <a:cubicBezTo>
                    <a:pt x="169" y="52"/>
                    <a:pt x="169" y="52"/>
                    <a:pt x="169" y="52"/>
                  </a:cubicBezTo>
                  <a:cubicBezTo>
                    <a:pt x="139" y="55"/>
                    <a:pt x="108" y="77"/>
                    <a:pt x="93" y="110"/>
                  </a:cubicBezTo>
                  <a:cubicBezTo>
                    <a:pt x="93" y="263"/>
                    <a:pt x="93" y="263"/>
                    <a:pt x="93" y="263"/>
                  </a:cubicBezTo>
                  <a:cubicBezTo>
                    <a:pt x="163" y="263"/>
                    <a:pt x="163" y="263"/>
                    <a:pt x="163" y="263"/>
                  </a:cubicBezTo>
                  <a:cubicBezTo>
                    <a:pt x="163" y="307"/>
                    <a:pt x="163" y="307"/>
                    <a:pt x="163" y="307"/>
                  </a:cubicBezTo>
                  <a:cubicBezTo>
                    <a:pt x="0" y="307"/>
                    <a:pt x="0" y="307"/>
                    <a:pt x="0" y="307"/>
                  </a:cubicBezTo>
                  <a:cubicBezTo>
                    <a:pt x="0" y="268"/>
                    <a:pt x="0" y="268"/>
                    <a:pt x="0" y="268"/>
                  </a:cubicBezTo>
                  <a:cubicBezTo>
                    <a:pt x="44" y="258"/>
                    <a:pt x="44" y="258"/>
                    <a:pt x="44" y="258"/>
                  </a:cubicBezTo>
                  <a:cubicBezTo>
                    <a:pt x="44" y="51"/>
                    <a:pt x="44" y="51"/>
                    <a:pt x="44" y="51"/>
                  </a:cubicBezTo>
                  <a:cubicBezTo>
                    <a:pt x="0" y="51"/>
                    <a:pt x="0" y="51"/>
                    <a:pt x="0" y="51"/>
                  </a:cubicBezTo>
                  <a:lnTo>
                    <a:pt x="0" y="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2" name="Freeform 27"/>
            <p:cNvSpPr>
              <a:spLocks noEditPoints="1"/>
            </p:cNvSpPr>
            <p:nvPr userDrawn="1"/>
          </p:nvSpPr>
          <p:spPr bwMode="auto">
            <a:xfrm>
              <a:off x="1001711" y="4568228"/>
              <a:ext cx="100276" cy="153995"/>
            </a:xfrm>
            <a:custGeom>
              <a:avLst/>
              <a:gdLst>
                <a:gd name="T0" fmla="*/ 167 w 303"/>
                <a:gd name="T1" fmla="*/ 199 h 467"/>
                <a:gd name="T2" fmla="*/ 94 w 303"/>
                <a:gd name="T3" fmla="*/ 236 h 467"/>
                <a:gd name="T4" fmla="*/ 94 w 303"/>
                <a:gd name="T5" fmla="*/ 380 h 467"/>
                <a:gd name="T6" fmla="*/ 167 w 303"/>
                <a:gd name="T7" fmla="*/ 419 h 467"/>
                <a:gd name="T8" fmla="*/ 251 w 303"/>
                <a:gd name="T9" fmla="*/ 308 h 467"/>
                <a:gd name="T10" fmla="*/ 167 w 303"/>
                <a:gd name="T11" fmla="*/ 199 h 467"/>
                <a:gd name="T12" fmla="*/ 94 w 303"/>
                <a:gd name="T13" fmla="*/ 188 h 467"/>
                <a:gd name="T14" fmla="*/ 177 w 303"/>
                <a:gd name="T15" fmla="*/ 152 h 467"/>
                <a:gd name="T16" fmla="*/ 303 w 303"/>
                <a:gd name="T17" fmla="*/ 308 h 467"/>
                <a:gd name="T18" fmla="*/ 177 w 303"/>
                <a:gd name="T19" fmla="*/ 467 h 467"/>
                <a:gd name="T20" fmla="*/ 89 w 303"/>
                <a:gd name="T21" fmla="*/ 430 h 467"/>
                <a:gd name="T22" fmla="*/ 66 w 303"/>
                <a:gd name="T23" fmla="*/ 459 h 467"/>
                <a:gd name="T24" fmla="*/ 45 w 303"/>
                <a:gd name="T25" fmla="*/ 459 h 467"/>
                <a:gd name="T26" fmla="*/ 45 w 303"/>
                <a:gd name="T27" fmla="*/ 45 h 467"/>
                <a:gd name="T28" fmla="*/ 0 w 303"/>
                <a:gd name="T29" fmla="*/ 45 h 467"/>
                <a:gd name="T30" fmla="*/ 0 w 303"/>
                <a:gd name="T31" fmla="*/ 0 h 467"/>
                <a:gd name="T32" fmla="*/ 94 w 303"/>
                <a:gd name="T33" fmla="*/ 0 h 467"/>
                <a:gd name="T34" fmla="*/ 94 w 303"/>
                <a:gd name="T35" fmla="*/ 18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467">
                  <a:moveTo>
                    <a:pt x="167" y="199"/>
                  </a:moveTo>
                  <a:cubicBezTo>
                    <a:pt x="126" y="199"/>
                    <a:pt x="104" y="220"/>
                    <a:pt x="94" y="236"/>
                  </a:cubicBezTo>
                  <a:cubicBezTo>
                    <a:pt x="94" y="380"/>
                    <a:pt x="94" y="380"/>
                    <a:pt x="94" y="380"/>
                  </a:cubicBezTo>
                  <a:cubicBezTo>
                    <a:pt x="105" y="398"/>
                    <a:pt x="128" y="419"/>
                    <a:pt x="167" y="419"/>
                  </a:cubicBezTo>
                  <a:cubicBezTo>
                    <a:pt x="233" y="419"/>
                    <a:pt x="251" y="371"/>
                    <a:pt x="251" y="308"/>
                  </a:cubicBezTo>
                  <a:cubicBezTo>
                    <a:pt x="251" y="245"/>
                    <a:pt x="234" y="199"/>
                    <a:pt x="167" y="199"/>
                  </a:cubicBezTo>
                  <a:moveTo>
                    <a:pt x="94" y="188"/>
                  </a:moveTo>
                  <a:cubicBezTo>
                    <a:pt x="109" y="168"/>
                    <a:pt x="135" y="152"/>
                    <a:pt x="177" y="152"/>
                  </a:cubicBezTo>
                  <a:cubicBezTo>
                    <a:pt x="267" y="152"/>
                    <a:pt x="303" y="213"/>
                    <a:pt x="303" y="308"/>
                  </a:cubicBezTo>
                  <a:cubicBezTo>
                    <a:pt x="303" y="403"/>
                    <a:pt x="263" y="467"/>
                    <a:pt x="177" y="467"/>
                  </a:cubicBezTo>
                  <a:cubicBezTo>
                    <a:pt x="133" y="467"/>
                    <a:pt x="105" y="450"/>
                    <a:pt x="89" y="430"/>
                  </a:cubicBezTo>
                  <a:cubicBezTo>
                    <a:pt x="66" y="459"/>
                    <a:pt x="66" y="459"/>
                    <a:pt x="66" y="459"/>
                  </a:cubicBezTo>
                  <a:cubicBezTo>
                    <a:pt x="45" y="459"/>
                    <a:pt x="45" y="459"/>
                    <a:pt x="45" y="459"/>
                  </a:cubicBezTo>
                  <a:cubicBezTo>
                    <a:pt x="45" y="45"/>
                    <a:pt x="45" y="45"/>
                    <a:pt x="45" y="45"/>
                  </a:cubicBezTo>
                  <a:cubicBezTo>
                    <a:pt x="0" y="45"/>
                    <a:pt x="0" y="45"/>
                    <a:pt x="0" y="45"/>
                  </a:cubicBezTo>
                  <a:cubicBezTo>
                    <a:pt x="0" y="0"/>
                    <a:pt x="0" y="0"/>
                    <a:pt x="0" y="0"/>
                  </a:cubicBezTo>
                  <a:cubicBezTo>
                    <a:pt x="94" y="0"/>
                    <a:pt x="94" y="0"/>
                    <a:pt x="94" y="0"/>
                  </a:cubicBezTo>
                  <a:lnTo>
                    <a:pt x="94" y="1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3" name="Freeform 28"/>
            <p:cNvSpPr>
              <a:spLocks/>
            </p:cNvSpPr>
            <p:nvPr userDrawn="1"/>
          </p:nvSpPr>
          <p:spPr bwMode="auto">
            <a:xfrm>
              <a:off x="1103778" y="4620156"/>
              <a:ext cx="111915" cy="102066"/>
            </a:xfrm>
            <a:custGeom>
              <a:avLst/>
              <a:gdLst>
                <a:gd name="T0" fmla="*/ 293 w 339"/>
                <a:gd name="T1" fmla="*/ 256 h 309"/>
                <a:gd name="T2" fmla="*/ 339 w 339"/>
                <a:gd name="T3" fmla="*/ 256 h 309"/>
                <a:gd name="T4" fmla="*/ 339 w 339"/>
                <a:gd name="T5" fmla="*/ 301 h 309"/>
                <a:gd name="T6" fmla="*/ 252 w 339"/>
                <a:gd name="T7" fmla="*/ 301 h 309"/>
                <a:gd name="T8" fmla="*/ 252 w 339"/>
                <a:gd name="T9" fmla="*/ 253 h 309"/>
                <a:gd name="T10" fmla="*/ 143 w 339"/>
                <a:gd name="T11" fmla="*/ 309 h 309"/>
                <a:gd name="T12" fmla="*/ 48 w 339"/>
                <a:gd name="T13" fmla="*/ 192 h 309"/>
                <a:gd name="T14" fmla="*/ 48 w 339"/>
                <a:gd name="T15" fmla="*/ 45 h 309"/>
                <a:gd name="T16" fmla="*/ 0 w 339"/>
                <a:gd name="T17" fmla="*/ 45 h 309"/>
                <a:gd name="T18" fmla="*/ 0 w 339"/>
                <a:gd name="T19" fmla="*/ 0 h 309"/>
                <a:gd name="T20" fmla="*/ 97 w 339"/>
                <a:gd name="T21" fmla="*/ 0 h 309"/>
                <a:gd name="T22" fmla="*/ 97 w 339"/>
                <a:gd name="T23" fmla="*/ 188 h 309"/>
                <a:gd name="T24" fmla="*/ 157 w 339"/>
                <a:gd name="T25" fmla="*/ 260 h 309"/>
                <a:gd name="T26" fmla="*/ 245 w 339"/>
                <a:gd name="T27" fmla="*/ 214 h 309"/>
                <a:gd name="T28" fmla="*/ 245 w 339"/>
                <a:gd name="T29" fmla="*/ 45 h 309"/>
                <a:gd name="T30" fmla="*/ 184 w 339"/>
                <a:gd name="T31" fmla="*/ 45 h 309"/>
                <a:gd name="T32" fmla="*/ 184 w 339"/>
                <a:gd name="T33" fmla="*/ 0 h 309"/>
                <a:gd name="T34" fmla="*/ 293 w 339"/>
                <a:gd name="T35" fmla="*/ 0 h 309"/>
                <a:gd name="T36" fmla="*/ 293 w 339"/>
                <a:gd name="T37" fmla="*/ 25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309">
                  <a:moveTo>
                    <a:pt x="293" y="256"/>
                  </a:moveTo>
                  <a:cubicBezTo>
                    <a:pt x="339" y="256"/>
                    <a:pt x="339" y="256"/>
                    <a:pt x="339" y="256"/>
                  </a:cubicBezTo>
                  <a:cubicBezTo>
                    <a:pt x="339" y="301"/>
                    <a:pt x="339" y="301"/>
                    <a:pt x="339" y="301"/>
                  </a:cubicBezTo>
                  <a:cubicBezTo>
                    <a:pt x="252" y="301"/>
                    <a:pt x="252" y="301"/>
                    <a:pt x="252" y="301"/>
                  </a:cubicBezTo>
                  <a:cubicBezTo>
                    <a:pt x="252" y="253"/>
                    <a:pt x="252" y="253"/>
                    <a:pt x="252" y="253"/>
                  </a:cubicBezTo>
                  <a:cubicBezTo>
                    <a:pt x="234" y="278"/>
                    <a:pt x="195" y="309"/>
                    <a:pt x="143" y="309"/>
                  </a:cubicBezTo>
                  <a:cubicBezTo>
                    <a:pt x="74" y="309"/>
                    <a:pt x="48" y="270"/>
                    <a:pt x="48" y="192"/>
                  </a:cubicBezTo>
                  <a:cubicBezTo>
                    <a:pt x="48" y="45"/>
                    <a:pt x="48" y="45"/>
                    <a:pt x="48" y="45"/>
                  </a:cubicBezTo>
                  <a:cubicBezTo>
                    <a:pt x="0" y="45"/>
                    <a:pt x="0" y="45"/>
                    <a:pt x="0" y="45"/>
                  </a:cubicBezTo>
                  <a:cubicBezTo>
                    <a:pt x="0" y="0"/>
                    <a:pt x="0" y="0"/>
                    <a:pt x="0" y="0"/>
                  </a:cubicBezTo>
                  <a:cubicBezTo>
                    <a:pt x="97" y="0"/>
                    <a:pt x="97" y="0"/>
                    <a:pt x="97" y="0"/>
                  </a:cubicBezTo>
                  <a:cubicBezTo>
                    <a:pt x="97" y="188"/>
                    <a:pt x="97" y="188"/>
                    <a:pt x="97" y="188"/>
                  </a:cubicBezTo>
                  <a:cubicBezTo>
                    <a:pt x="97" y="233"/>
                    <a:pt x="105" y="260"/>
                    <a:pt x="157" y="260"/>
                  </a:cubicBezTo>
                  <a:cubicBezTo>
                    <a:pt x="195" y="260"/>
                    <a:pt x="230" y="238"/>
                    <a:pt x="245" y="214"/>
                  </a:cubicBezTo>
                  <a:cubicBezTo>
                    <a:pt x="245" y="45"/>
                    <a:pt x="245" y="45"/>
                    <a:pt x="245" y="45"/>
                  </a:cubicBezTo>
                  <a:cubicBezTo>
                    <a:pt x="184" y="45"/>
                    <a:pt x="184" y="45"/>
                    <a:pt x="184" y="45"/>
                  </a:cubicBezTo>
                  <a:cubicBezTo>
                    <a:pt x="184" y="0"/>
                    <a:pt x="184" y="0"/>
                    <a:pt x="184" y="0"/>
                  </a:cubicBezTo>
                  <a:cubicBezTo>
                    <a:pt x="293" y="0"/>
                    <a:pt x="293" y="0"/>
                    <a:pt x="293" y="0"/>
                  </a:cubicBezTo>
                  <a:lnTo>
                    <a:pt x="293" y="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4" name="Freeform 29"/>
            <p:cNvSpPr>
              <a:spLocks/>
            </p:cNvSpPr>
            <p:nvPr userDrawn="1"/>
          </p:nvSpPr>
          <p:spPr bwMode="auto">
            <a:xfrm>
              <a:off x="1221064" y="4618365"/>
              <a:ext cx="110124" cy="101171"/>
            </a:xfrm>
            <a:custGeom>
              <a:avLst/>
              <a:gdLst>
                <a:gd name="T0" fmla="*/ 0 w 333"/>
                <a:gd name="T1" fmla="*/ 263 h 307"/>
                <a:gd name="T2" fmla="*/ 43 w 333"/>
                <a:gd name="T3" fmla="*/ 263 h 307"/>
                <a:gd name="T4" fmla="*/ 43 w 333"/>
                <a:gd name="T5" fmla="*/ 51 h 307"/>
                <a:gd name="T6" fmla="*/ 0 w 333"/>
                <a:gd name="T7" fmla="*/ 51 h 307"/>
                <a:gd name="T8" fmla="*/ 0 w 333"/>
                <a:gd name="T9" fmla="*/ 6 h 307"/>
                <a:gd name="T10" fmla="*/ 88 w 333"/>
                <a:gd name="T11" fmla="*/ 6 h 307"/>
                <a:gd name="T12" fmla="*/ 88 w 333"/>
                <a:gd name="T13" fmla="*/ 40 h 307"/>
                <a:gd name="T14" fmla="*/ 192 w 333"/>
                <a:gd name="T15" fmla="*/ 0 h 307"/>
                <a:gd name="T16" fmla="*/ 290 w 333"/>
                <a:gd name="T17" fmla="*/ 115 h 307"/>
                <a:gd name="T18" fmla="*/ 290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1 w 333"/>
                <a:gd name="T35" fmla="*/ 78 h 307"/>
                <a:gd name="T36" fmla="*/ 91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0" y="51"/>
                    <a:pt x="0" y="51"/>
                    <a:pt x="0" y="51"/>
                  </a:cubicBezTo>
                  <a:cubicBezTo>
                    <a:pt x="0" y="6"/>
                    <a:pt x="0" y="6"/>
                    <a:pt x="0" y="6"/>
                  </a:cubicBezTo>
                  <a:cubicBezTo>
                    <a:pt x="88" y="6"/>
                    <a:pt x="88" y="6"/>
                    <a:pt x="88" y="6"/>
                  </a:cubicBezTo>
                  <a:cubicBezTo>
                    <a:pt x="88" y="40"/>
                    <a:pt x="88" y="40"/>
                    <a:pt x="88" y="40"/>
                  </a:cubicBezTo>
                  <a:cubicBezTo>
                    <a:pt x="106" y="20"/>
                    <a:pt x="142" y="0"/>
                    <a:pt x="192" y="0"/>
                  </a:cubicBezTo>
                  <a:cubicBezTo>
                    <a:pt x="264" y="0"/>
                    <a:pt x="290" y="39"/>
                    <a:pt x="290" y="115"/>
                  </a:cubicBezTo>
                  <a:cubicBezTo>
                    <a:pt x="290" y="263"/>
                    <a:pt x="290" y="263"/>
                    <a:pt x="290"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3" y="47"/>
                    <a:pt x="178" y="47"/>
                  </a:cubicBezTo>
                  <a:cubicBezTo>
                    <a:pt x="142" y="47"/>
                    <a:pt x="108" y="64"/>
                    <a:pt x="91" y="78"/>
                  </a:cubicBezTo>
                  <a:cubicBezTo>
                    <a:pt x="91" y="263"/>
                    <a:pt x="91" y="263"/>
                    <a:pt x="91"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5" name="Freeform 30"/>
            <p:cNvSpPr>
              <a:spLocks noEditPoints="1"/>
            </p:cNvSpPr>
            <p:nvPr userDrawn="1"/>
          </p:nvSpPr>
          <p:spPr bwMode="auto">
            <a:xfrm>
              <a:off x="1332979" y="4568228"/>
              <a:ext cx="100276" cy="153995"/>
            </a:xfrm>
            <a:custGeom>
              <a:avLst/>
              <a:gdLst>
                <a:gd name="T0" fmla="*/ 135 w 305"/>
                <a:gd name="T1" fmla="*/ 419 h 467"/>
                <a:gd name="T2" fmla="*/ 211 w 305"/>
                <a:gd name="T3" fmla="*/ 379 h 467"/>
                <a:gd name="T4" fmla="*/ 211 w 305"/>
                <a:gd name="T5" fmla="*/ 236 h 467"/>
                <a:gd name="T6" fmla="*/ 136 w 305"/>
                <a:gd name="T7" fmla="*/ 199 h 467"/>
                <a:gd name="T8" fmla="*/ 51 w 305"/>
                <a:gd name="T9" fmla="*/ 308 h 467"/>
                <a:gd name="T10" fmla="*/ 135 w 305"/>
                <a:gd name="T11" fmla="*/ 419 h 467"/>
                <a:gd name="T12" fmla="*/ 211 w 305"/>
                <a:gd name="T13" fmla="*/ 45 h 467"/>
                <a:gd name="T14" fmla="*/ 150 w 305"/>
                <a:gd name="T15" fmla="*/ 45 h 467"/>
                <a:gd name="T16" fmla="*/ 150 w 305"/>
                <a:gd name="T17" fmla="*/ 0 h 467"/>
                <a:gd name="T18" fmla="*/ 260 w 305"/>
                <a:gd name="T19" fmla="*/ 0 h 467"/>
                <a:gd name="T20" fmla="*/ 260 w 305"/>
                <a:gd name="T21" fmla="*/ 415 h 467"/>
                <a:gd name="T22" fmla="*/ 305 w 305"/>
                <a:gd name="T23" fmla="*/ 415 h 467"/>
                <a:gd name="T24" fmla="*/ 305 w 305"/>
                <a:gd name="T25" fmla="*/ 459 h 467"/>
                <a:gd name="T26" fmla="*/ 263 w 305"/>
                <a:gd name="T27" fmla="*/ 459 h 467"/>
                <a:gd name="T28" fmla="*/ 217 w 305"/>
                <a:gd name="T29" fmla="*/ 418 h 467"/>
                <a:gd name="T30" fmla="*/ 124 w 305"/>
                <a:gd name="T31" fmla="*/ 467 h 467"/>
                <a:gd name="T32" fmla="*/ 0 w 305"/>
                <a:gd name="T33" fmla="*/ 308 h 467"/>
                <a:gd name="T34" fmla="*/ 126 w 305"/>
                <a:gd name="T35" fmla="*/ 152 h 467"/>
                <a:gd name="T36" fmla="*/ 211 w 305"/>
                <a:gd name="T37" fmla="*/ 188 h 467"/>
                <a:gd name="T38" fmla="*/ 211 w 305"/>
                <a:gd name="T39"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467">
                  <a:moveTo>
                    <a:pt x="135" y="419"/>
                  </a:moveTo>
                  <a:cubicBezTo>
                    <a:pt x="170" y="419"/>
                    <a:pt x="197" y="399"/>
                    <a:pt x="211" y="379"/>
                  </a:cubicBezTo>
                  <a:cubicBezTo>
                    <a:pt x="211" y="236"/>
                    <a:pt x="211" y="236"/>
                    <a:pt x="211" y="236"/>
                  </a:cubicBezTo>
                  <a:cubicBezTo>
                    <a:pt x="200" y="220"/>
                    <a:pt x="177" y="199"/>
                    <a:pt x="136" y="199"/>
                  </a:cubicBezTo>
                  <a:cubicBezTo>
                    <a:pt x="71" y="199"/>
                    <a:pt x="51" y="245"/>
                    <a:pt x="51" y="308"/>
                  </a:cubicBezTo>
                  <a:cubicBezTo>
                    <a:pt x="51" y="371"/>
                    <a:pt x="70" y="419"/>
                    <a:pt x="135" y="419"/>
                  </a:cubicBezTo>
                  <a:moveTo>
                    <a:pt x="211" y="45"/>
                  </a:moveTo>
                  <a:cubicBezTo>
                    <a:pt x="150" y="45"/>
                    <a:pt x="150" y="45"/>
                    <a:pt x="150" y="45"/>
                  </a:cubicBezTo>
                  <a:cubicBezTo>
                    <a:pt x="150" y="0"/>
                    <a:pt x="150" y="0"/>
                    <a:pt x="150" y="0"/>
                  </a:cubicBezTo>
                  <a:cubicBezTo>
                    <a:pt x="260" y="0"/>
                    <a:pt x="260" y="0"/>
                    <a:pt x="260" y="0"/>
                  </a:cubicBezTo>
                  <a:cubicBezTo>
                    <a:pt x="260" y="415"/>
                    <a:pt x="260" y="415"/>
                    <a:pt x="260" y="415"/>
                  </a:cubicBezTo>
                  <a:cubicBezTo>
                    <a:pt x="305" y="415"/>
                    <a:pt x="305" y="415"/>
                    <a:pt x="305" y="415"/>
                  </a:cubicBezTo>
                  <a:cubicBezTo>
                    <a:pt x="305" y="459"/>
                    <a:pt x="305" y="459"/>
                    <a:pt x="305" y="459"/>
                  </a:cubicBezTo>
                  <a:cubicBezTo>
                    <a:pt x="263" y="459"/>
                    <a:pt x="263" y="459"/>
                    <a:pt x="263" y="459"/>
                  </a:cubicBezTo>
                  <a:cubicBezTo>
                    <a:pt x="232" y="459"/>
                    <a:pt x="219" y="445"/>
                    <a:pt x="217" y="418"/>
                  </a:cubicBezTo>
                  <a:cubicBezTo>
                    <a:pt x="202" y="438"/>
                    <a:pt x="171" y="467"/>
                    <a:pt x="124" y="467"/>
                  </a:cubicBezTo>
                  <a:cubicBezTo>
                    <a:pt x="39" y="467"/>
                    <a:pt x="0" y="407"/>
                    <a:pt x="0" y="308"/>
                  </a:cubicBezTo>
                  <a:cubicBezTo>
                    <a:pt x="0" y="213"/>
                    <a:pt x="39" y="152"/>
                    <a:pt x="126" y="152"/>
                  </a:cubicBezTo>
                  <a:cubicBezTo>
                    <a:pt x="169" y="152"/>
                    <a:pt x="196" y="168"/>
                    <a:pt x="211" y="188"/>
                  </a:cubicBezTo>
                  <a:lnTo>
                    <a:pt x="211"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6" name="Freeform 31"/>
            <p:cNvSpPr>
              <a:spLocks noEditPoints="1"/>
            </p:cNvSpPr>
            <p:nvPr userDrawn="1"/>
          </p:nvSpPr>
          <p:spPr bwMode="auto">
            <a:xfrm>
              <a:off x="1435940" y="4618365"/>
              <a:ext cx="81474" cy="103857"/>
            </a:xfrm>
            <a:custGeom>
              <a:avLst/>
              <a:gdLst>
                <a:gd name="T0" fmla="*/ 199 w 249"/>
                <a:gd name="T1" fmla="*/ 133 h 315"/>
                <a:gd name="T2" fmla="*/ 200 w 249"/>
                <a:gd name="T3" fmla="*/ 120 h 315"/>
                <a:gd name="T4" fmla="*/ 130 w 249"/>
                <a:gd name="T5" fmla="*/ 43 h 315"/>
                <a:gd name="T6" fmla="*/ 53 w 249"/>
                <a:gd name="T7" fmla="*/ 133 h 315"/>
                <a:gd name="T8" fmla="*/ 199 w 249"/>
                <a:gd name="T9" fmla="*/ 133 h 315"/>
                <a:gd name="T10" fmla="*/ 231 w 249"/>
                <a:gd name="T11" fmla="*/ 237 h 315"/>
                <a:gd name="T12" fmla="*/ 248 w 249"/>
                <a:gd name="T13" fmla="*/ 278 h 315"/>
                <a:gd name="T14" fmla="*/ 135 w 249"/>
                <a:gd name="T15" fmla="*/ 315 h 315"/>
                <a:gd name="T16" fmla="*/ 0 w 249"/>
                <a:gd name="T17" fmla="*/ 156 h 315"/>
                <a:gd name="T18" fmla="*/ 130 w 249"/>
                <a:gd name="T19" fmla="*/ 0 h 315"/>
                <a:gd name="T20" fmla="*/ 249 w 249"/>
                <a:gd name="T21" fmla="*/ 127 h 315"/>
                <a:gd name="T22" fmla="*/ 245 w 249"/>
                <a:gd name="T23" fmla="*/ 173 h 315"/>
                <a:gd name="T24" fmla="*/ 52 w 249"/>
                <a:gd name="T25" fmla="*/ 173 h 315"/>
                <a:gd name="T26" fmla="*/ 136 w 249"/>
                <a:gd name="T27" fmla="*/ 270 h 315"/>
                <a:gd name="T28" fmla="*/ 231 w 249"/>
                <a:gd name="T29" fmla="*/ 23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15">
                  <a:moveTo>
                    <a:pt x="199" y="133"/>
                  </a:moveTo>
                  <a:cubicBezTo>
                    <a:pt x="200" y="129"/>
                    <a:pt x="200" y="123"/>
                    <a:pt x="200" y="120"/>
                  </a:cubicBezTo>
                  <a:cubicBezTo>
                    <a:pt x="200" y="74"/>
                    <a:pt x="174" y="43"/>
                    <a:pt x="130" y="43"/>
                  </a:cubicBezTo>
                  <a:cubicBezTo>
                    <a:pt x="75" y="43"/>
                    <a:pt x="56" y="82"/>
                    <a:pt x="53" y="133"/>
                  </a:cubicBezTo>
                  <a:lnTo>
                    <a:pt x="199" y="133"/>
                  </a:lnTo>
                  <a:close/>
                  <a:moveTo>
                    <a:pt x="231" y="237"/>
                  </a:moveTo>
                  <a:cubicBezTo>
                    <a:pt x="248" y="278"/>
                    <a:pt x="248" y="278"/>
                    <a:pt x="248" y="278"/>
                  </a:cubicBezTo>
                  <a:cubicBezTo>
                    <a:pt x="221" y="297"/>
                    <a:pt x="180" y="315"/>
                    <a:pt x="135" y="315"/>
                  </a:cubicBezTo>
                  <a:cubicBezTo>
                    <a:pt x="37" y="315"/>
                    <a:pt x="0" y="249"/>
                    <a:pt x="0" y="156"/>
                  </a:cubicBezTo>
                  <a:cubicBezTo>
                    <a:pt x="0" y="69"/>
                    <a:pt x="41" y="0"/>
                    <a:pt x="130" y="0"/>
                  </a:cubicBezTo>
                  <a:cubicBezTo>
                    <a:pt x="213" y="0"/>
                    <a:pt x="249" y="62"/>
                    <a:pt x="249" y="127"/>
                  </a:cubicBezTo>
                  <a:cubicBezTo>
                    <a:pt x="249" y="140"/>
                    <a:pt x="247" y="160"/>
                    <a:pt x="245" y="173"/>
                  </a:cubicBezTo>
                  <a:cubicBezTo>
                    <a:pt x="52" y="173"/>
                    <a:pt x="52" y="173"/>
                    <a:pt x="52" y="173"/>
                  </a:cubicBezTo>
                  <a:cubicBezTo>
                    <a:pt x="54" y="232"/>
                    <a:pt x="77" y="270"/>
                    <a:pt x="136" y="270"/>
                  </a:cubicBezTo>
                  <a:cubicBezTo>
                    <a:pt x="171" y="270"/>
                    <a:pt x="204" y="256"/>
                    <a:pt x="231" y="2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7" name="Freeform 32"/>
            <p:cNvSpPr>
              <a:spLocks/>
            </p:cNvSpPr>
            <p:nvPr userDrawn="1"/>
          </p:nvSpPr>
          <p:spPr bwMode="auto">
            <a:xfrm>
              <a:off x="1520100" y="4592402"/>
              <a:ext cx="64463" cy="129821"/>
            </a:xfrm>
            <a:custGeom>
              <a:avLst/>
              <a:gdLst>
                <a:gd name="T0" fmla="*/ 105 w 196"/>
                <a:gd name="T1" fmla="*/ 301 h 394"/>
                <a:gd name="T2" fmla="*/ 145 w 196"/>
                <a:gd name="T3" fmla="*/ 346 h 394"/>
                <a:gd name="T4" fmla="*/ 191 w 196"/>
                <a:gd name="T5" fmla="*/ 339 h 394"/>
                <a:gd name="T6" fmla="*/ 196 w 196"/>
                <a:gd name="T7" fmla="*/ 383 h 394"/>
                <a:gd name="T8" fmla="*/ 133 w 196"/>
                <a:gd name="T9" fmla="*/ 394 h 394"/>
                <a:gd name="T10" fmla="*/ 57 w 196"/>
                <a:gd name="T11" fmla="*/ 306 h 394"/>
                <a:gd name="T12" fmla="*/ 57 w 196"/>
                <a:gd name="T13" fmla="*/ 130 h 394"/>
                <a:gd name="T14" fmla="*/ 0 w 196"/>
                <a:gd name="T15" fmla="*/ 130 h 394"/>
                <a:gd name="T16" fmla="*/ 0 w 196"/>
                <a:gd name="T17" fmla="*/ 92 h 394"/>
                <a:gd name="T18" fmla="*/ 57 w 196"/>
                <a:gd name="T19" fmla="*/ 85 h 394"/>
                <a:gd name="T20" fmla="*/ 57 w 196"/>
                <a:gd name="T21" fmla="*/ 10 h 394"/>
                <a:gd name="T22" fmla="*/ 105 w 196"/>
                <a:gd name="T23" fmla="*/ 0 h 394"/>
                <a:gd name="T24" fmla="*/ 105 w 196"/>
                <a:gd name="T25" fmla="*/ 85 h 394"/>
                <a:gd name="T26" fmla="*/ 186 w 196"/>
                <a:gd name="T27" fmla="*/ 85 h 394"/>
                <a:gd name="T28" fmla="*/ 186 w 196"/>
                <a:gd name="T29" fmla="*/ 130 h 394"/>
                <a:gd name="T30" fmla="*/ 105 w 196"/>
                <a:gd name="T31" fmla="*/ 130 h 394"/>
                <a:gd name="T32" fmla="*/ 105 w 196"/>
                <a:gd name="T33" fmla="*/ 30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394">
                  <a:moveTo>
                    <a:pt x="105" y="301"/>
                  </a:moveTo>
                  <a:cubicBezTo>
                    <a:pt x="105" y="328"/>
                    <a:pt x="117" y="346"/>
                    <a:pt x="145" y="346"/>
                  </a:cubicBezTo>
                  <a:cubicBezTo>
                    <a:pt x="158" y="346"/>
                    <a:pt x="177" y="344"/>
                    <a:pt x="191" y="339"/>
                  </a:cubicBezTo>
                  <a:cubicBezTo>
                    <a:pt x="196" y="383"/>
                    <a:pt x="196" y="383"/>
                    <a:pt x="196" y="383"/>
                  </a:cubicBezTo>
                  <a:cubicBezTo>
                    <a:pt x="182" y="389"/>
                    <a:pt x="155" y="394"/>
                    <a:pt x="133" y="394"/>
                  </a:cubicBezTo>
                  <a:cubicBezTo>
                    <a:pt x="79" y="394"/>
                    <a:pt x="57" y="357"/>
                    <a:pt x="57" y="306"/>
                  </a:cubicBezTo>
                  <a:cubicBezTo>
                    <a:pt x="57" y="130"/>
                    <a:pt x="57" y="130"/>
                    <a:pt x="57" y="130"/>
                  </a:cubicBezTo>
                  <a:cubicBezTo>
                    <a:pt x="0" y="130"/>
                    <a:pt x="0" y="130"/>
                    <a:pt x="0" y="130"/>
                  </a:cubicBezTo>
                  <a:cubicBezTo>
                    <a:pt x="0" y="92"/>
                    <a:pt x="0" y="92"/>
                    <a:pt x="0" y="92"/>
                  </a:cubicBezTo>
                  <a:cubicBezTo>
                    <a:pt x="57" y="85"/>
                    <a:pt x="57" y="85"/>
                    <a:pt x="57" y="85"/>
                  </a:cubicBezTo>
                  <a:cubicBezTo>
                    <a:pt x="57" y="10"/>
                    <a:pt x="57" y="10"/>
                    <a:pt x="57" y="10"/>
                  </a:cubicBezTo>
                  <a:cubicBezTo>
                    <a:pt x="105" y="0"/>
                    <a:pt x="105" y="0"/>
                    <a:pt x="105" y="0"/>
                  </a:cubicBezTo>
                  <a:cubicBezTo>
                    <a:pt x="105" y="85"/>
                    <a:pt x="105" y="85"/>
                    <a:pt x="105" y="85"/>
                  </a:cubicBezTo>
                  <a:cubicBezTo>
                    <a:pt x="186" y="85"/>
                    <a:pt x="186" y="85"/>
                    <a:pt x="186" y="85"/>
                  </a:cubicBezTo>
                  <a:cubicBezTo>
                    <a:pt x="186" y="130"/>
                    <a:pt x="186" y="130"/>
                    <a:pt x="186" y="130"/>
                  </a:cubicBezTo>
                  <a:cubicBezTo>
                    <a:pt x="105" y="130"/>
                    <a:pt x="105" y="130"/>
                    <a:pt x="105" y="130"/>
                  </a:cubicBezTo>
                  <a:lnTo>
                    <a:pt x="105" y="3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38" name="Oval 33"/>
            <p:cNvSpPr>
              <a:spLocks noChangeArrowheads="1"/>
            </p:cNvSpPr>
            <p:nvPr userDrawn="1"/>
          </p:nvSpPr>
          <p:spPr bwMode="auto">
            <a:xfrm>
              <a:off x="437661" y="3925389"/>
              <a:ext cx="391254" cy="397521"/>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39" name="Oval 34"/>
            <p:cNvSpPr>
              <a:spLocks noChangeArrowheads="1"/>
            </p:cNvSpPr>
            <p:nvPr userDrawn="1"/>
          </p:nvSpPr>
          <p:spPr bwMode="auto">
            <a:xfrm>
              <a:off x="454672" y="3942400"/>
              <a:ext cx="357232" cy="363499"/>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0" name="Freeform 35"/>
            <p:cNvSpPr>
              <a:spLocks/>
            </p:cNvSpPr>
            <p:nvPr userDrawn="1"/>
          </p:nvSpPr>
          <p:spPr bwMode="auto">
            <a:xfrm>
              <a:off x="530774" y="4094604"/>
              <a:ext cx="250689" cy="177273"/>
            </a:xfrm>
            <a:custGeom>
              <a:avLst/>
              <a:gdLst>
                <a:gd name="T0" fmla="*/ 727 w 762"/>
                <a:gd name="T1" fmla="*/ 8 h 538"/>
                <a:gd name="T2" fmla="*/ 130 w 762"/>
                <a:gd name="T3" fmla="*/ 487 h 538"/>
                <a:gd name="T4" fmla="*/ 109 w 762"/>
                <a:gd name="T5" fmla="*/ 482 h 538"/>
                <a:gd name="T6" fmla="*/ 58 w 762"/>
                <a:gd name="T7" fmla="*/ 415 h 538"/>
                <a:gd name="T8" fmla="*/ 16 w 762"/>
                <a:gd name="T9" fmla="*/ 458 h 538"/>
                <a:gd name="T10" fmla="*/ 88 w 762"/>
                <a:gd name="T11" fmla="*/ 520 h 538"/>
                <a:gd name="T12" fmla="*/ 124 w 762"/>
                <a:gd name="T13" fmla="*/ 523 h 538"/>
                <a:gd name="T14" fmla="*/ 753 w 762"/>
                <a:gd name="T15" fmla="*/ 38 h 538"/>
                <a:gd name="T16" fmla="*/ 727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727" y="8"/>
                  </a:moveTo>
                  <a:cubicBezTo>
                    <a:pt x="130" y="487"/>
                    <a:pt x="130" y="487"/>
                    <a:pt x="130" y="487"/>
                  </a:cubicBezTo>
                  <a:cubicBezTo>
                    <a:pt x="127" y="489"/>
                    <a:pt x="119" y="493"/>
                    <a:pt x="109" y="482"/>
                  </a:cubicBezTo>
                  <a:cubicBezTo>
                    <a:pt x="98" y="467"/>
                    <a:pt x="58" y="415"/>
                    <a:pt x="58" y="415"/>
                  </a:cubicBezTo>
                  <a:cubicBezTo>
                    <a:pt x="45" y="400"/>
                    <a:pt x="0" y="444"/>
                    <a:pt x="16" y="458"/>
                  </a:cubicBezTo>
                  <a:cubicBezTo>
                    <a:pt x="88" y="520"/>
                    <a:pt x="88" y="520"/>
                    <a:pt x="88" y="520"/>
                  </a:cubicBezTo>
                  <a:cubicBezTo>
                    <a:pt x="88" y="520"/>
                    <a:pt x="105" y="538"/>
                    <a:pt x="124" y="523"/>
                  </a:cubicBezTo>
                  <a:cubicBezTo>
                    <a:pt x="143" y="508"/>
                    <a:pt x="753" y="38"/>
                    <a:pt x="753" y="38"/>
                  </a:cubicBezTo>
                  <a:cubicBezTo>
                    <a:pt x="762" y="31"/>
                    <a:pt x="736" y="0"/>
                    <a:pt x="727"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1" name="Freeform 36"/>
            <p:cNvSpPr>
              <a:spLocks/>
            </p:cNvSpPr>
            <p:nvPr userDrawn="1"/>
          </p:nvSpPr>
          <p:spPr bwMode="auto">
            <a:xfrm>
              <a:off x="487799" y="4094604"/>
              <a:ext cx="250689" cy="177273"/>
            </a:xfrm>
            <a:custGeom>
              <a:avLst/>
              <a:gdLst>
                <a:gd name="T0" fmla="*/ 35 w 762"/>
                <a:gd name="T1" fmla="*/ 8 h 538"/>
                <a:gd name="T2" fmla="*/ 631 w 762"/>
                <a:gd name="T3" fmla="*/ 487 h 538"/>
                <a:gd name="T4" fmla="*/ 653 w 762"/>
                <a:gd name="T5" fmla="*/ 482 h 538"/>
                <a:gd name="T6" fmla="*/ 704 w 762"/>
                <a:gd name="T7" fmla="*/ 415 h 538"/>
                <a:gd name="T8" fmla="*/ 746 w 762"/>
                <a:gd name="T9" fmla="*/ 458 h 538"/>
                <a:gd name="T10" fmla="*/ 674 w 762"/>
                <a:gd name="T11" fmla="*/ 520 h 538"/>
                <a:gd name="T12" fmla="*/ 638 w 762"/>
                <a:gd name="T13" fmla="*/ 523 h 538"/>
                <a:gd name="T14" fmla="*/ 9 w 762"/>
                <a:gd name="T15" fmla="*/ 38 h 538"/>
                <a:gd name="T16" fmla="*/ 35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35" y="8"/>
                  </a:moveTo>
                  <a:cubicBezTo>
                    <a:pt x="631" y="487"/>
                    <a:pt x="631" y="487"/>
                    <a:pt x="631" y="487"/>
                  </a:cubicBezTo>
                  <a:cubicBezTo>
                    <a:pt x="635" y="489"/>
                    <a:pt x="643" y="493"/>
                    <a:pt x="653" y="482"/>
                  </a:cubicBezTo>
                  <a:cubicBezTo>
                    <a:pt x="664" y="467"/>
                    <a:pt x="704" y="415"/>
                    <a:pt x="704" y="415"/>
                  </a:cubicBezTo>
                  <a:cubicBezTo>
                    <a:pt x="717" y="400"/>
                    <a:pt x="762" y="444"/>
                    <a:pt x="746" y="458"/>
                  </a:cubicBezTo>
                  <a:cubicBezTo>
                    <a:pt x="674" y="520"/>
                    <a:pt x="674" y="520"/>
                    <a:pt x="674" y="520"/>
                  </a:cubicBezTo>
                  <a:cubicBezTo>
                    <a:pt x="674" y="520"/>
                    <a:pt x="657" y="538"/>
                    <a:pt x="638" y="523"/>
                  </a:cubicBezTo>
                  <a:cubicBezTo>
                    <a:pt x="619" y="508"/>
                    <a:pt x="9" y="38"/>
                    <a:pt x="9" y="38"/>
                  </a:cubicBezTo>
                  <a:cubicBezTo>
                    <a:pt x="0" y="31"/>
                    <a:pt x="26" y="0"/>
                    <a:pt x="35"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2" name="Freeform 37"/>
            <p:cNvSpPr>
              <a:spLocks/>
            </p:cNvSpPr>
            <p:nvPr userDrawn="1"/>
          </p:nvSpPr>
          <p:spPr bwMode="auto">
            <a:xfrm>
              <a:off x="504810" y="4166230"/>
              <a:ext cx="32231" cy="45662"/>
            </a:xfrm>
            <a:custGeom>
              <a:avLst/>
              <a:gdLst>
                <a:gd name="T0" fmla="*/ 76 w 98"/>
                <a:gd name="T1" fmla="*/ 37 h 139"/>
                <a:gd name="T2" fmla="*/ 53 w 98"/>
                <a:gd name="T3" fmla="*/ 26 h 139"/>
                <a:gd name="T4" fmla="*/ 37 w 98"/>
                <a:gd name="T5" fmla="*/ 40 h 139"/>
                <a:gd name="T6" fmla="*/ 49 w 98"/>
                <a:gd name="T7" fmla="*/ 54 h 139"/>
                <a:gd name="T8" fmla="*/ 65 w 98"/>
                <a:gd name="T9" fmla="*/ 59 h 139"/>
                <a:gd name="T10" fmla="*/ 98 w 98"/>
                <a:gd name="T11" fmla="*/ 97 h 139"/>
                <a:gd name="T12" fmla="*/ 49 w 98"/>
                <a:gd name="T13" fmla="*/ 139 h 139"/>
                <a:gd name="T14" fmla="*/ 0 w 98"/>
                <a:gd name="T15" fmla="*/ 115 h 139"/>
                <a:gd name="T16" fmla="*/ 20 w 98"/>
                <a:gd name="T17" fmla="*/ 97 h 139"/>
                <a:gd name="T18" fmla="*/ 49 w 98"/>
                <a:gd name="T19" fmla="*/ 113 h 139"/>
                <a:gd name="T20" fmla="*/ 66 w 98"/>
                <a:gd name="T21" fmla="*/ 99 h 139"/>
                <a:gd name="T22" fmla="*/ 54 w 98"/>
                <a:gd name="T23" fmla="*/ 86 h 139"/>
                <a:gd name="T24" fmla="*/ 38 w 98"/>
                <a:gd name="T25" fmla="*/ 80 h 139"/>
                <a:gd name="T26" fmla="*/ 6 w 98"/>
                <a:gd name="T27" fmla="*/ 42 h 139"/>
                <a:gd name="T28" fmla="*/ 53 w 98"/>
                <a:gd name="T29" fmla="*/ 0 h 139"/>
                <a:gd name="T30" fmla="*/ 97 w 98"/>
                <a:gd name="T31" fmla="*/ 20 h 139"/>
                <a:gd name="T32" fmla="*/ 76 w 98"/>
                <a:gd name="T33"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39">
                  <a:moveTo>
                    <a:pt x="76" y="37"/>
                  </a:moveTo>
                  <a:cubicBezTo>
                    <a:pt x="72" y="31"/>
                    <a:pt x="64" y="26"/>
                    <a:pt x="53" y="26"/>
                  </a:cubicBezTo>
                  <a:cubicBezTo>
                    <a:pt x="43" y="26"/>
                    <a:pt x="37" y="32"/>
                    <a:pt x="37" y="40"/>
                  </a:cubicBezTo>
                  <a:cubicBezTo>
                    <a:pt x="37" y="46"/>
                    <a:pt x="40" y="51"/>
                    <a:pt x="49" y="54"/>
                  </a:cubicBezTo>
                  <a:cubicBezTo>
                    <a:pt x="65" y="59"/>
                    <a:pt x="65" y="59"/>
                    <a:pt x="65" y="59"/>
                  </a:cubicBezTo>
                  <a:cubicBezTo>
                    <a:pt x="91" y="67"/>
                    <a:pt x="98" y="81"/>
                    <a:pt x="98" y="97"/>
                  </a:cubicBezTo>
                  <a:cubicBezTo>
                    <a:pt x="98" y="125"/>
                    <a:pt x="76" y="139"/>
                    <a:pt x="49" y="139"/>
                  </a:cubicBezTo>
                  <a:cubicBezTo>
                    <a:pt x="20" y="139"/>
                    <a:pt x="6" y="125"/>
                    <a:pt x="0" y="115"/>
                  </a:cubicBezTo>
                  <a:cubicBezTo>
                    <a:pt x="20" y="97"/>
                    <a:pt x="20" y="97"/>
                    <a:pt x="20" y="97"/>
                  </a:cubicBezTo>
                  <a:cubicBezTo>
                    <a:pt x="25" y="106"/>
                    <a:pt x="32" y="113"/>
                    <a:pt x="49" y="113"/>
                  </a:cubicBezTo>
                  <a:cubicBezTo>
                    <a:pt x="60" y="113"/>
                    <a:pt x="66" y="108"/>
                    <a:pt x="66" y="99"/>
                  </a:cubicBezTo>
                  <a:cubicBezTo>
                    <a:pt x="66" y="93"/>
                    <a:pt x="63" y="88"/>
                    <a:pt x="54" y="86"/>
                  </a:cubicBezTo>
                  <a:cubicBezTo>
                    <a:pt x="38" y="80"/>
                    <a:pt x="38" y="80"/>
                    <a:pt x="38" y="80"/>
                  </a:cubicBezTo>
                  <a:cubicBezTo>
                    <a:pt x="13" y="72"/>
                    <a:pt x="6" y="58"/>
                    <a:pt x="6" y="42"/>
                  </a:cubicBezTo>
                  <a:cubicBezTo>
                    <a:pt x="6" y="21"/>
                    <a:pt x="19" y="0"/>
                    <a:pt x="53" y="0"/>
                  </a:cubicBezTo>
                  <a:cubicBezTo>
                    <a:pt x="77" y="0"/>
                    <a:pt x="89" y="10"/>
                    <a:pt x="97" y="20"/>
                  </a:cubicBezTo>
                  <a:lnTo>
                    <a:pt x="76" y="37"/>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3" name="Freeform 38"/>
            <p:cNvSpPr>
              <a:spLocks/>
            </p:cNvSpPr>
            <p:nvPr userDrawn="1"/>
          </p:nvSpPr>
          <p:spPr bwMode="auto">
            <a:xfrm>
              <a:off x="614039" y="4239646"/>
              <a:ext cx="38499" cy="45662"/>
            </a:xfrm>
            <a:custGeom>
              <a:avLst/>
              <a:gdLst>
                <a:gd name="T0" fmla="*/ 60 w 117"/>
                <a:gd name="T1" fmla="*/ 62 h 139"/>
                <a:gd name="T2" fmla="*/ 115 w 117"/>
                <a:gd name="T3" fmla="*/ 62 h 139"/>
                <a:gd name="T4" fmla="*/ 117 w 117"/>
                <a:gd name="T5" fmla="*/ 77 h 139"/>
                <a:gd name="T6" fmla="*/ 61 w 117"/>
                <a:gd name="T7" fmla="*/ 139 h 139"/>
                <a:gd name="T8" fmla="*/ 0 w 117"/>
                <a:gd name="T9" fmla="*/ 69 h 139"/>
                <a:gd name="T10" fmla="*/ 63 w 117"/>
                <a:gd name="T11" fmla="*/ 0 h 139"/>
                <a:gd name="T12" fmla="*/ 109 w 117"/>
                <a:gd name="T13" fmla="*/ 25 h 139"/>
                <a:gd name="T14" fmla="*/ 86 w 117"/>
                <a:gd name="T15" fmla="*/ 40 h 139"/>
                <a:gd name="T16" fmla="*/ 62 w 117"/>
                <a:gd name="T17" fmla="*/ 26 h 139"/>
                <a:gd name="T18" fmla="*/ 31 w 117"/>
                <a:gd name="T19" fmla="*/ 69 h 139"/>
                <a:gd name="T20" fmla="*/ 61 w 117"/>
                <a:gd name="T21" fmla="*/ 113 h 139"/>
                <a:gd name="T22" fmla="*/ 86 w 117"/>
                <a:gd name="T23" fmla="*/ 87 h 139"/>
                <a:gd name="T24" fmla="*/ 60 w 117"/>
                <a:gd name="T25" fmla="*/ 87 h 139"/>
                <a:gd name="T26" fmla="*/ 60 w 117"/>
                <a:gd name="T2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39">
                  <a:moveTo>
                    <a:pt x="60" y="62"/>
                  </a:moveTo>
                  <a:cubicBezTo>
                    <a:pt x="115" y="62"/>
                    <a:pt x="115" y="62"/>
                    <a:pt x="115" y="62"/>
                  </a:cubicBezTo>
                  <a:cubicBezTo>
                    <a:pt x="116" y="68"/>
                    <a:pt x="117" y="75"/>
                    <a:pt x="117" y="77"/>
                  </a:cubicBezTo>
                  <a:cubicBezTo>
                    <a:pt x="117" y="110"/>
                    <a:pt x="99" y="139"/>
                    <a:pt x="61" y="139"/>
                  </a:cubicBezTo>
                  <a:cubicBezTo>
                    <a:pt x="23" y="139"/>
                    <a:pt x="0" y="116"/>
                    <a:pt x="0" y="69"/>
                  </a:cubicBezTo>
                  <a:cubicBezTo>
                    <a:pt x="0" y="20"/>
                    <a:pt x="24" y="0"/>
                    <a:pt x="63" y="0"/>
                  </a:cubicBezTo>
                  <a:cubicBezTo>
                    <a:pt x="84" y="0"/>
                    <a:pt x="101" y="10"/>
                    <a:pt x="109" y="25"/>
                  </a:cubicBezTo>
                  <a:cubicBezTo>
                    <a:pt x="86" y="40"/>
                    <a:pt x="86" y="40"/>
                    <a:pt x="86" y="40"/>
                  </a:cubicBezTo>
                  <a:cubicBezTo>
                    <a:pt x="81" y="32"/>
                    <a:pt x="74" y="26"/>
                    <a:pt x="62" y="26"/>
                  </a:cubicBezTo>
                  <a:cubicBezTo>
                    <a:pt x="42" y="26"/>
                    <a:pt x="31" y="38"/>
                    <a:pt x="31" y="69"/>
                  </a:cubicBezTo>
                  <a:cubicBezTo>
                    <a:pt x="31" y="103"/>
                    <a:pt x="42" y="113"/>
                    <a:pt x="61" y="113"/>
                  </a:cubicBezTo>
                  <a:cubicBezTo>
                    <a:pt x="78" y="113"/>
                    <a:pt x="86" y="101"/>
                    <a:pt x="86" y="87"/>
                  </a:cubicBezTo>
                  <a:cubicBezTo>
                    <a:pt x="60" y="87"/>
                    <a:pt x="60" y="87"/>
                    <a:pt x="60" y="87"/>
                  </a:cubicBezTo>
                  <a:lnTo>
                    <a:pt x="60" y="62"/>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4" name="Freeform 39"/>
            <p:cNvSpPr>
              <a:spLocks/>
            </p:cNvSpPr>
            <p:nvPr userDrawn="1"/>
          </p:nvSpPr>
          <p:spPr bwMode="auto">
            <a:xfrm>
              <a:off x="732220" y="4166230"/>
              <a:ext cx="27755" cy="43871"/>
            </a:xfrm>
            <a:custGeom>
              <a:avLst/>
              <a:gdLst>
                <a:gd name="T0" fmla="*/ 0 w 31"/>
                <a:gd name="T1" fmla="*/ 0 h 49"/>
                <a:gd name="T2" fmla="*/ 31 w 31"/>
                <a:gd name="T3" fmla="*/ 0 h 49"/>
                <a:gd name="T4" fmla="*/ 31 w 31"/>
                <a:gd name="T5" fmla="*/ 9 h 49"/>
                <a:gd name="T6" fmla="*/ 11 w 31"/>
                <a:gd name="T7" fmla="*/ 9 h 49"/>
                <a:gd name="T8" fmla="*/ 11 w 31"/>
                <a:gd name="T9" fmla="*/ 21 h 49"/>
                <a:gd name="T10" fmla="*/ 28 w 31"/>
                <a:gd name="T11" fmla="*/ 21 h 49"/>
                <a:gd name="T12" fmla="*/ 28 w 31"/>
                <a:gd name="T13" fmla="*/ 31 h 49"/>
                <a:gd name="T14" fmla="*/ 11 w 31"/>
                <a:gd name="T15" fmla="*/ 31 h 49"/>
                <a:gd name="T16" fmla="*/ 11 w 31"/>
                <a:gd name="T17" fmla="*/ 49 h 49"/>
                <a:gd name="T18" fmla="*/ 0 w 31"/>
                <a:gd name="T19" fmla="*/ 49 h 49"/>
                <a:gd name="T20" fmla="*/ 0 w 31"/>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9">
                  <a:moveTo>
                    <a:pt x="0" y="0"/>
                  </a:moveTo>
                  <a:lnTo>
                    <a:pt x="31" y="0"/>
                  </a:lnTo>
                  <a:lnTo>
                    <a:pt x="31" y="9"/>
                  </a:lnTo>
                  <a:lnTo>
                    <a:pt x="11" y="9"/>
                  </a:lnTo>
                  <a:lnTo>
                    <a:pt x="11" y="21"/>
                  </a:lnTo>
                  <a:lnTo>
                    <a:pt x="28" y="21"/>
                  </a:lnTo>
                  <a:lnTo>
                    <a:pt x="28" y="31"/>
                  </a:lnTo>
                  <a:lnTo>
                    <a:pt x="11" y="31"/>
                  </a:lnTo>
                  <a:lnTo>
                    <a:pt x="11" y="49"/>
                  </a:lnTo>
                  <a:lnTo>
                    <a:pt x="0" y="49"/>
                  </a:lnTo>
                  <a:lnTo>
                    <a:pt x="0" y="0"/>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5" name="Freeform 40"/>
            <p:cNvSpPr>
              <a:spLocks/>
            </p:cNvSpPr>
            <p:nvPr userDrawn="1"/>
          </p:nvSpPr>
          <p:spPr bwMode="auto">
            <a:xfrm>
              <a:off x="587179" y="4084756"/>
              <a:ext cx="92218" cy="73416"/>
            </a:xfrm>
            <a:custGeom>
              <a:avLst/>
              <a:gdLst>
                <a:gd name="T0" fmla="*/ 141 w 282"/>
                <a:gd name="T1" fmla="*/ 1 h 223"/>
                <a:gd name="T2" fmla="*/ 113 w 282"/>
                <a:gd name="T3" fmla="*/ 24 h 223"/>
                <a:gd name="T4" fmla="*/ 128 w 282"/>
                <a:gd name="T5" fmla="*/ 53 h 223"/>
                <a:gd name="T6" fmla="*/ 104 w 282"/>
                <a:gd name="T7" fmla="*/ 46 h 223"/>
                <a:gd name="T8" fmla="*/ 82 w 282"/>
                <a:gd name="T9" fmla="*/ 72 h 223"/>
                <a:gd name="T10" fmla="*/ 104 w 282"/>
                <a:gd name="T11" fmla="*/ 96 h 223"/>
                <a:gd name="T12" fmla="*/ 127 w 282"/>
                <a:gd name="T13" fmla="*/ 80 h 223"/>
                <a:gd name="T14" fmla="*/ 130 w 282"/>
                <a:gd name="T15" fmla="*/ 82 h 223"/>
                <a:gd name="T16" fmla="*/ 74 w 282"/>
                <a:gd name="T17" fmla="*/ 150 h 223"/>
                <a:gd name="T18" fmla="*/ 23 w 282"/>
                <a:gd name="T19" fmla="*/ 82 h 223"/>
                <a:gd name="T20" fmla="*/ 43 w 282"/>
                <a:gd name="T21" fmla="*/ 96 h 223"/>
                <a:gd name="T22" fmla="*/ 65 w 282"/>
                <a:gd name="T23" fmla="*/ 71 h 223"/>
                <a:gd name="T24" fmla="*/ 45 w 282"/>
                <a:gd name="T25" fmla="*/ 49 h 223"/>
                <a:gd name="T26" fmla="*/ 29 w 282"/>
                <a:gd name="T27" fmla="*/ 54 h 223"/>
                <a:gd name="T28" fmla="*/ 29 w 282"/>
                <a:gd name="T29" fmla="*/ 50 h 223"/>
                <a:gd name="T30" fmla="*/ 42 w 282"/>
                <a:gd name="T31" fmla="*/ 27 h 223"/>
                <a:gd name="T32" fmla="*/ 18 w 282"/>
                <a:gd name="T33" fmla="*/ 7 h 223"/>
                <a:gd name="T34" fmla="*/ 0 w 282"/>
                <a:gd name="T35" fmla="*/ 15 h 223"/>
                <a:gd name="T36" fmla="*/ 23 w 282"/>
                <a:gd name="T37" fmla="*/ 223 h 223"/>
                <a:gd name="T38" fmla="*/ 260 w 282"/>
                <a:gd name="T39" fmla="*/ 223 h 223"/>
                <a:gd name="T40" fmla="*/ 282 w 282"/>
                <a:gd name="T41" fmla="*/ 15 h 223"/>
                <a:gd name="T42" fmla="*/ 265 w 282"/>
                <a:gd name="T43" fmla="*/ 7 h 223"/>
                <a:gd name="T44" fmla="*/ 241 w 282"/>
                <a:gd name="T45" fmla="*/ 27 h 223"/>
                <a:gd name="T46" fmla="*/ 253 w 282"/>
                <a:gd name="T47" fmla="*/ 50 h 223"/>
                <a:gd name="T48" fmla="*/ 253 w 282"/>
                <a:gd name="T49" fmla="*/ 54 h 223"/>
                <a:gd name="T50" fmla="*/ 238 w 282"/>
                <a:gd name="T51" fmla="*/ 49 h 223"/>
                <a:gd name="T52" fmla="*/ 217 w 282"/>
                <a:gd name="T53" fmla="*/ 71 h 223"/>
                <a:gd name="T54" fmla="*/ 239 w 282"/>
                <a:gd name="T55" fmla="*/ 96 h 223"/>
                <a:gd name="T56" fmla="*/ 260 w 282"/>
                <a:gd name="T57" fmla="*/ 82 h 223"/>
                <a:gd name="T58" fmla="*/ 209 w 282"/>
                <a:gd name="T59" fmla="*/ 150 h 223"/>
                <a:gd name="T60" fmla="*/ 153 w 282"/>
                <a:gd name="T61" fmla="*/ 82 h 223"/>
                <a:gd name="T62" fmla="*/ 156 w 282"/>
                <a:gd name="T63" fmla="*/ 80 h 223"/>
                <a:gd name="T64" fmla="*/ 179 w 282"/>
                <a:gd name="T65" fmla="*/ 96 h 223"/>
                <a:gd name="T66" fmla="*/ 201 w 282"/>
                <a:gd name="T67" fmla="*/ 72 h 223"/>
                <a:gd name="T68" fmla="*/ 179 w 282"/>
                <a:gd name="T69" fmla="*/ 46 h 223"/>
                <a:gd name="T70" fmla="*/ 154 w 282"/>
                <a:gd name="T71" fmla="*/ 53 h 223"/>
                <a:gd name="T72" fmla="*/ 169 w 282"/>
                <a:gd name="T73" fmla="*/ 24 h 223"/>
                <a:gd name="T74" fmla="*/ 141 w 282"/>
                <a:gd name="T75"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3">
                  <a:moveTo>
                    <a:pt x="141" y="1"/>
                  </a:moveTo>
                  <a:cubicBezTo>
                    <a:pt x="141" y="1"/>
                    <a:pt x="113" y="0"/>
                    <a:pt x="113" y="24"/>
                  </a:cubicBezTo>
                  <a:cubicBezTo>
                    <a:pt x="113" y="48"/>
                    <a:pt x="133" y="46"/>
                    <a:pt x="128" y="53"/>
                  </a:cubicBezTo>
                  <a:cubicBezTo>
                    <a:pt x="124" y="60"/>
                    <a:pt x="119" y="46"/>
                    <a:pt x="104" y="46"/>
                  </a:cubicBezTo>
                  <a:cubicBezTo>
                    <a:pt x="86" y="46"/>
                    <a:pt x="82" y="64"/>
                    <a:pt x="82" y="72"/>
                  </a:cubicBezTo>
                  <a:cubicBezTo>
                    <a:pt x="82" y="79"/>
                    <a:pt x="86" y="96"/>
                    <a:pt x="104" y="96"/>
                  </a:cubicBezTo>
                  <a:cubicBezTo>
                    <a:pt x="120" y="96"/>
                    <a:pt x="127" y="80"/>
                    <a:pt x="127" y="80"/>
                  </a:cubicBezTo>
                  <a:cubicBezTo>
                    <a:pt x="127" y="80"/>
                    <a:pt x="130" y="78"/>
                    <a:pt x="130" y="82"/>
                  </a:cubicBezTo>
                  <a:cubicBezTo>
                    <a:pt x="131" y="93"/>
                    <a:pt x="127" y="148"/>
                    <a:pt x="74" y="150"/>
                  </a:cubicBezTo>
                  <a:cubicBezTo>
                    <a:pt x="38" y="151"/>
                    <a:pt x="17" y="107"/>
                    <a:pt x="23" y="82"/>
                  </a:cubicBezTo>
                  <a:cubicBezTo>
                    <a:pt x="25" y="84"/>
                    <a:pt x="30" y="96"/>
                    <a:pt x="43" y="96"/>
                  </a:cubicBezTo>
                  <a:cubicBezTo>
                    <a:pt x="57" y="96"/>
                    <a:pt x="65" y="85"/>
                    <a:pt x="65" y="71"/>
                  </a:cubicBezTo>
                  <a:cubicBezTo>
                    <a:pt x="65" y="56"/>
                    <a:pt x="54" y="49"/>
                    <a:pt x="45" y="49"/>
                  </a:cubicBezTo>
                  <a:cubicBezTo>
                    <a:pt x="36" y="49"/>
                    <a:pt x="30" y="55"/>
                    <a:pt x="29" y="54"/>
                  </a:cubicBezTo>
                  <a:cubicBezTo>
                    <a:pt x="29" y="54"/>
                    <a:pt x="28" y="52"/>
                    <a:pt x="29" y="50"/>
                  </a:cubicBezTo>
                  <a:cubicBezTo>
                    <a:pt x="31" y="48"/>
                    <a:pt x="42" y="43"/>
                    <a:pt x="42" y="27"/>
                  </a:cubicBezTo>
                  <a:cubicBezTo>
                    <a:pt x="41" y="12"/>
                    <a:pt x="27" y="7"/>
                    <a:pt x="18" y="7"/>
                  </a:cubicBezTo>
                  <a:cubicBezTo>
                    <a:pt x="8" y="7"/>
                    <a:pt x="3" y="12"/>
                    <a:pt x="0" y="15"/>
                  </a:cubicBezTo>
                  <a:cubicBezTo>
                    <a:pt x="23" y="223"/>
                    <a:pt x="23" y="223"/>
                    <a:pt x="23" y="223"/>
                  </a:cubicBezTo>
                  <a:cubicBezTo>
                    <a:pt x="260" y="223"/>
                    <a:pt x="260" y="223"/>
                    <a:pt x="260" y="223"/>
                  </a:cubicBezTo>
                  <a:cubicBezTo>
                    <a:pt x="282" y="15"/>
                    <a:pt x="282" y="15"/>
                    <a:pt x="282" y="15"/>
                  </a:cubicBezTo>
                  <a:cubicBezTo>
                    <a:pt x="279" y="12"/>
                    <a:pt x="275" y="7"/>
                    <a:pt x="265" y="7"/>
                  </a:cubicBezTo>
                  <a:cubicBezTo>
                    <a:pt x="255" y="7"/>
                    <a:pt x="242" y="12"/>
                    <a:pt x="241" y="27"/>
                  </a:cubicBezTo>
                  <a:cubicBezTo>
                    <a:pt x="241" y="43"/>
                    <a:pt x="252" y="48"/>
                    <a:pt x="253" y="50"/>
                  </a:cubicBezTo>
                  <a:cubicBezTo>
                    <a:pt x="255" y="52"/>
                    <a:pt x="254" y="54"/>
                    <a:pt x="253" y="54"/>
                  </a:cubicBezTo>
                  <a:cubicBezTo>
                    <a:pt x="253" y="55"/>
                    <a:pt x="247" y="49"/>
                    <a:pt x="238" y="49"/>
                  </a:cubicBezTo>
                  <a:cubicBezTo>
                    <a:pt x="229" y="49"/>
                    <a:pt x="217" y="56"/>
                    <a:pt x="217" y="71"/>
                  </a:cubicBezTo>
                  <a:cubicBezTo>
                    <a:pt x="217" y="85"/>
                    <a:pt x="226" y="96"/>
                    <a:pt x="239" y="96"/>
                  </a:cubicBezTo>
                  <a:cubicBezTo>
                    <a:pt x="253" y="96"/>
                    <a:pt x="258" y="84"/>
                    <a:pt x="260" y="82"/>
                  </a:cubicBezTo>
                  <a:cubicBezTo>
                    <a:pt x="265" y="107"/>
                    <a:pt x="245" y="151"/>
                    <a:pt x="209" y="150"/>
                  </a:cubicBezTo>
                  <a:cubicBezTo>
                    <a:pt x="155" y="148"/>
                    <a:pt x="152" y="93"/>
                    <a:pt x="153" y="82"/>
                  </a:cubicBezTo>
                  <a:cubicBezTo>
                    <a:pt x="153" y="78"/>
                    <a:pt x="156" y="80"/>
                    <a:pt x="156" y="80"/>
                  </a:cubicBezTo>
                  <a:cubicBezTo>
                    <a:pt x="156" y="80"/>
                    <a:pt x="163" y="96"/>
                    <a:pt x="179" y="96"/>
                  </a:cubicBezTo>
                  <a:cubicBezTo>
                    <a:pt x="197" y="96"/>
                    <a:pt x="201" y="79"/>
                    <a:pt x="201" y="72"/>
                  </a:cubicBezTo>
                  <a:cubicBezTo>
                    <a:pt x="201" y="64"/>
                    <a:pt x="197" y="46"/>
                    <a:pt x="179" y="46"/>
                  </a:cubicBezTo>
                  <a:cubicBezTo>
                    <a:pt x="164" y="46"/>
                    <a:pt x="159" y="60"/>
                    <a:pt x="154" y="53"/>
                  </a:cubicBezTo>
                  <a:cubicBezTo>
                    <a:pt x="150" y="46"/>
                    <a:pt x="169" y="48"/>
                    <a:pt x="169" y="24"/>
                  </a:cubicBezTo>
                  <a:cubicBezTo>
                    <a:pt x="169" y="0"/>
                    <a:pt x="141" y="1"/>
                    <a:pt x="141" y="1"/>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6" name="Freeform 41"/>
            <p:cNvSpPr>
              <a:spLocks/>
            </p:cNvSpPr>
            <p:nvPr userDrawn="1"/>
          </p:nvSpPr>
          <p:spPr bwMode="auto">
            <a:xfrm>
              <a:off x="528088" y="3992538"/>
              <a:ext cx="93113" cy="73416"/>
            </a:xfrm>
            <a:custGeom>
              <a:avLst/>
              <a:gdLst>
                <a:gd name="T0" fmla="*/ 141 w 282"/>
                <a:gd name="T1" fmla="*/ 0 h 222"/>
                <a:gd name="T2" fmla="*/ 113 w 282"/>
                <a:gd name="T3" fmla="*/ 24 h 222"/>
                <a:gd name="T4" fmla="*/ 128 w 282"/>
                <a:gd name="T5" fmla="*/ 53 h 222"/>
                <a:gd name="T6" fmla="*/ 104 w 282"/>
                <a:gd name="T7" fmla="*/ 46 h 222"/>
                <a:gd name="T8" fmla="*/ 81 w 282"/>
                <a:gd name="T9" fmla="*/ 71 h 222"/>
                <a:gd name="T10" fmla="*/ 104 w 282"/>
                <a:gd name="T11" fmla="*/ 96 h 222"/>
                <a:gd name="T12" fmla="*/ 127 w 282"/>
                <a:gd name="T13" fmla="*/ 79 h 222"/>
                <a:gd name="T14" fmla="*/ 130 w 282"/>
                <a:gd name="T15" fmla="*/ 82 h 222"/>
                <a:gd name="T16" fmla="*/ 74 w 282"/>
                <a:gd name="T17" fmla="*/ 149 h 222"/>
                <a:gd name="T18" fmla="*/ 23 w 282"/>
                <a:gd name="T19" fmla="*/ 81 h 222"/>
                <a:gd name="T20" fmla="*/ 43 w 282"/>
                <a:gd name="T21" fmla="*/ 96 h 222"/>
                <a:gd name="T22" fmla="*/ 65 w 282"/>
                <a:gd name="T23" fmla="*/ 70 h 222"/>
                <a:gd name="T24" fmla="*/ 45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60 w 282"/>
                <a:gd name="T57" fmla="*/ 81 h 222"/>
                <a:gd name="T58" fmla="*/ 209 w 282"/>
                <a:gd name="T59" fmla="*/ 149 h 222"/>
                <a:gd name="T60" fmla="*/ 153 w 282"/>
                <a:gd name="T61" fmla="*/ 82 h 222"/>
                <a:gd name="T62" fmla="*/ 156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4" y="46"/>
                  </a:cubicBezTo>
                  <a:cubicBezTo>
                    <a:pt x="86" y="46"/>
                    <a:pt x="81" y="64"/>
                    <a:pt x="81" y="71"/>
                  </a:cubicBezTo>
                  <a:cubicBezTo>
                    <a:pt x="81" y="79"/>
                    <a:pt x="86" y="96"/>
                    <a:pt x="104" y="96"/>
                  </a:cubicBezTo>
                  <a:cubicBezTo>
                    <a:pt x="120" y="96"/>
                    <a:pt x="127" y="79"/>
                    <a:pt x="127" y="79"/>
                  </a:cubicBezTo>
                  <a:cubicBezTo>
                    <a:pt x="127" y="79"/>
                    <a:pt x="129" y="77"/>
                    <a:pt x="130" y="82"/>
                  </a:cubicBezTo>
                  <a:cubicBezTo>
                    <a:pt x="130" y="92"/>
                    <a:pt x="127" y="148"/>
                    <a:pt x="74" y="149"/>
                  </a:cubicBezTo>
                  <a:cubicBezTo>
                    <a:pt x="38" y="150"/>
                    <a:pt x="17" y="107"/>
                    <a:pt x="23" y="81"/>
                  </a:cubicBezTo>
                  <a:cubicBezTo>
                    <a:pt x="24" y="83"/>
                    <a:pt x="29" y="96"/>
                    <a:pt x="43" y="96"/>
                  </a:cubicBezTo>
                  <a:cubicBezTo>
                    <a:pt x="57" y="96"/>
                    <a:pt x="65" y="84"/>
                    <a:pt x="65" y="70"/>
                  </a:cubicBezTo>
                  <a:cubicBezTo>
                    <a:pt x="65" y="56"/>
                    <a:pt x="53" y="48"/>
                    <a:pt x="45" y="48"/>
                  </a:cubicBezTo>
                  <a:cubicBezTo>
                    <a:pt x="36" y="48"/>
                    <a:pt x="29" y="54"/>
                    <a:pt x="29" y="54"/>
                  </a:cubicBezTo>
                  <a:cubicBezTo>
                    <a:pt x="29" y="54"/>
                    <a:pt x="28"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5" y="7"/>
                    <a:pt x="265" y="7"/>
                  </a:cubicBezTo>
                  <a:cubicBezTo>
                    <a:pt x="255" y="7"/>
                    <a:pt x="241" y="12"/>
                    <a:pt x="241" y="27"/>
                  </a:cubicBezTo>
                  <a:cubicBezTo>
                    <a:pt x="240" y="42"/>
                    <a:pt x="251" y="48"/>
                    <a:pt x="253" y="50"/>
                  </a:cubicBezTo>
                  <a:cubicBezTo>
                    <a:pt x="255" y="51"/>
                    <a:pt x="254" y="54"/>
                    <a:pt x="253" y="54"/>
                  </a:cubicBezTo>
                  <a:cubicBezTo>
                    <a:pt x="253" y="54"/>
                    <a:pt x="247" y="48"/>
                    <a:pt x="238" y="48"/>
                  </a:cubicBezTo>
                  <a:cubicBezTo>
                    <a:pt x="229" y="48"/>
                    <a:pt x="217" y="56"/>
                    <a:pt x="217" y="70"/>
                  </a:cubicBezTo>
                  <a:cubicBezTo>
                    <a:pt x="217" y="84"/>
                    <a:pt x="226" y="96"/>
                    <a:pt x="239" y="96"/>
                  </a:cubicBezTo>
                  <a:cubicBezTo>
                    <a:pt x="253" y="96"/>
                    <a:pt x="258" y="83"/>
                    <a:pt x="260" y="81"/>
                  </a:cubicBezTo>
                  <a:cubicBezTo>
                    <a:pt x="265" y="107"/>
                    <a:pt x="245" y="150"/>
                    <a:pt x="209" y="149"/>
                  </a:cubicBezTo>
                  <a:cubicBezTo>
                    <a:pt x="155" y="148"/>
                    <a:pt x="152" y="92"/>
                    <a:pt x="153" y="82"/>
                  </a:cubicBezTo>
                  <a:cubicBezTo>
                    <a:pt x="153" y="77"/>
                    <a:pt x="156" y="79"/>
                    <a:pt x="156" y="79"/>
                  </a:cubicBezTo>
                  <a:cubicBezTo>
                    <a:pt x="156" y="79"/>
                    <a:pt x="163" y="96"/>
                    <a:pt x="178" y="96"/>
                  </a:cubicBezTo>
                  <a:cubicBezTo>
                    <a:pt x="196" y="96"/>
                    <a:pt x="201" y="79"/>
                    <a:pt x="201" y="71"/>
                  </a:cubicBezTo>
                  <a:cubicBezTo>
                    <a:pt x="201" y="64"/>
                    <a:pt x="196" y="46"/>
                    <a:pt x="179" y="46"/>
                  </a:cubicBezTo>
                  <a:cubicBezTo>
                    <a:pt x="164" y="46"/>
                    <a:pt x="159"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47" name="Freeform 42"/>
            <p:cNvSpPr>
              <a:spLocks/>
            </p:cNvSpPr>
            <p:nvPr userDrawn="1"/>
          </p:nvSpPr>
          <p:spPr bwMode="auto">
            <a:xfrm>
              <a:off x="645375" y="3992538"/>
              <a:ext cx="93113" cy="73416"/>
            </a:xfrm>
            <a:custGeom>
              <a:avLst/>
              <a:gdLst>
                <a:gd name="T0" fmla="*/ 141 w 282"/>
                <a:gd name="T1" fmla="*/ 0 h 222"/>
                <a:gd name="T2" fmla="*/ 113 w 282"/>
                <a:gd name="T3" fmla="*/ 24 h 222"/>
                <a:gd name="T4" fmla="*/ 128 w 282"/>
                <a:gd name="T5" fmla="*/ 53 h 222"/>
                <a:gd name="T6" fmla="*/ 103 w 282"/>
                <a:gd name="T7" fmla="*/ 46 h 222"/>
                <a:gd name="T8" fmla="*/ 81 w 282"/>
                <a:gd name="T9" fmla="*/ 71 h 222"/>
                <a:gd name="T10" fmla="*/ 104 w 282"/>
                <a:gd name="T11" fmla="*/ 96 h 222"/>
                <a:gd name="T12" fmla="*/ 127 w 282"/>
                <a:gd name="T13" fmla="*/ 79 h 222"/>
                <a:gd name="T14" fmla="*/ 129 w 282"/>
                <a:gd name="T15" fmla="*/ 82 h 222"/>
                <a:gd name="T16" fmla="*/ 73 w 282"/>
                <a:gd name="T17" fmla="*/ 149 h 222"/>
                <a:gd name="T18" fmla="*/ 22 w 282"/>
                <a:gd name="T19" fmla="*/ 81 h 222"/>
                <a:gd name="T20" fmla="*/ 43 w 282"/>
                <a:gd name="T21" fmla="*/ 96 h 222"/>
                <a:gd name="T22" fmla="*/ 65 w 282"/>
                <a:gd name="T23" fmla="*/ 70 h 222"/>
                <a:gd name="T24" fmla="*/ 44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59 w 282"/>
                <a:gd name="T57" fmla="*/ 81 h 222"/>
                <a:gd name="T58" fmla="*/ 209 w 282"/>
                <a:gd name="T59" fmla="*/ 149 h 222"/>
                <a:gd name="T60" fmla="*/ 152 w 282"/>
                <a:gd name="T61" fmla="*/ 82 h 222"/>
                <a:gd name="T62" fmla="*/ 155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3" y="46"/>
                  </a:cubicBezTo>
                  <a:cubicBezTo>
                    <a:pt x="86" y="46"/>
                    <a:pt x="81" y="64"/>
                    <a:pt x="81" y="71"/>
                  </a:cubicBezTo>
                  <a:cubicBezTo>
                    <a:pt x="81" y="79"/>
                    <a:pt x="86" y="96"/>
                    <a:pt x="104" y="96"/>
                  </a:cubicBezTo>
                  <a:cubicBezTo>
                    <a:pt x="119" y="96"/>
                    <a:pt x="127" y="79"/>
                    <a:pt x="127" y="79"/>
                  </a:cubicBezTo>
                  <a:cubicBezTo>
                    <a:pt x="127" y="79"/>
                    <a:pt x="129" y="77"/>
                    <a:pt x="129" y="82"/>
                  </a:cubicBezTo>
                  <a:cubicBezTo>
                    <a:pt x="130" y="92"/>
                    <a:pt x="127" y="148"/>
                    <a:pt x="73" y="149"/>
                  </a:cubicBezTo>
                  <a:cubicBezTo>
                    <a:pt x="37" y="150"/>
                    <a:pt x="17" y="107"/>
                    <a:pt x="22" y="81"/>
                  </a:cubicBezTo>
                  <a:cubicBezTo>
                    <a:pt x="24" y="83"/>
                    <a:pt x="29" y="96"/>
                    <a:pt x="43" y="96"/>
                  </a:cubicBezTo>
                  <a:cubicBezTo>
                    <a:pt x="56" y="96"/>
                    <a:pt x="65" y="84"/>
                    <a:pt x="65" y="70"/>
                  </a:cubicBezTo>
                  <a:cubicBezTo>
                    <a:pt x="65" y="56"/>
                    <a:pt x="53" y="48"/>
                    <a:pt x="44" y="48"/>
                  </a:cubicBezTo>
                  <a:cubicBezTo>
                    <a:pt x="35" y="48"/>
                    <a:pt x="29" y="54"/>
                    <a:pt x="29" y="54"/>
                  </a:cubicBezTo>
                  <a:cubicBezTo>
                    <a:pt x="28" y="54"/>
                    <a:pt x="27"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4" y="7"/>
                    <a:pt x="265" y="7"/>
                  </a:cubicBezTo>
                  <a:cubicBezTo>
                    <a:pt x="255" y="7"/>
                    <a:pt x="241" y="12"/>
                    <a:pt x="241" y="27"/>
                  </a:cubicBezTo>
                  <a:cubicBezTo>
                    <a:pt x="240" y="42"/>
                    <a:pt x="251" y="48"/>
                    <a:pt x="253" y="50"/>
                  </a:cubicBezTo>
                  <a:cubicBezTo>
                    <a:pt x="254" y="51"/>
                    <a:pt x="253" y="54"/>
                    <a:pt x="253" y="54"/>
                  </a:cubicBezTo>
                  <a:cubicBezTo>
                    <a:pt x="253" y="54"/>
                    <a:pt x="247" y="48"/>
                    <a:pt x="238" y="48"/>
                  </a:cubicBezTo>
                  <a:cubicBezTo>
                    <a:pt x="229" y="48"/>
                    <a:pt x="217" y="56"/>
                    <a:pt x="217" y="70"/>
                  </a:cubicBezTo>
                  <a:cubicBezTo>
                    <a:pt x="217" y="84"/>
                    <a:pt x="225" y="96"/>
                    <a:pt x="239" y="96"/>
                  </a:cubicBezTo>
                  <a:cubicBezTo>
                    <a:pt x="253" y="96"/>
                    <a:pt x="258" y="83"/>
                    <a:pt x="259" y="81"/>
                  </a:cubicBezTo>
                  <a:cubicBezTo>
                    <a:pt x="265" y="107"/>
                    <a:pt x="244" y="150"/>
                    <a:pt x="209" y="149"/>
                  </a:cubicBezTo>
                  <a:cubicBezTo>
                    <a:pt x="155" y="148"/>
                    <a:pt x="152" y="92"/>
                    <a:pt x="152" y="82"/>
                  </a:cubicBezTo>
                  <a:cubicBezTo>
                    <a:pt x="153" y="77"/>
                    <a:pt x="155" y="79"/>
                    <a:pt x="155" y="79"/>
                  </a:cubicBezTo>
                  <a:cubicBezTo>
                    <a:pt x="155" y="79"/>
                    <a:pt x="162" y="96"/>
                    <a:pt x="178" y="96"/>
                  </a:cubicBezTo>
                  <a:cubicBezTo>
                    <a:pt x="196" y="96"/>
                    <a:pt x="201" y="79"/>
                    <a:pt x="201" y="71"/>
                  </a:cubicBezTo>
                  <a:cubicBezTo>
                    <a:pt x="201" y="64"/>
                    <a:pt x="196" y="46"/>
                    <a:pt x="179" y="46"/>
                  </a:cubicBezTo>
                  <a:cubicBezTo>
                    <a:pt x="164" y="46"/>
                    <a:pt x="158"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grpSp>
      <p:sp>
        <p:nvSpPr>
          <p:cNvPr id="5" name="textruta 4"/>
          <p:cNvSpPr txBox="1"/>
          <p:nvPr userDrawn="1"/>
        </p:nvSpPr>
        <p:spPr>
          <a:xfrm>
            <a:off x="455873" y="5099426"/>
            <a:ext cx="11156820" cy="1138966"/>
          </a:xfrm>
          <a:prstGeom prst="rect">
            <a:avLst/>
          </a:prstGeom>
          <a:noFill/>
        </p:spPr>
        <p:txBody>
          <a:bodyPr wrap="square" rtlCol="0">
            <a:spAutoFit/>
          </a:bodyPr>
          <a:lstStyle/>
          <a:p>
            <a:r>
              <a:rPr lang="sv-SE" sz="2267" b="0" i="0" u="none" strike="noStrike" kern="1200" spc="27" baseline="0" dirty="0">
                <a:solidFill>
                  <a:schemeClr val="bg1"/>
                </a:solidFill>
                <a:latin typeface="Brix Sans Light" pitchFamily="50" charset="0"/>
                <a:ea typeface="+mn-ea"/>
                <a:cs typeface="+mn-cs"/>
              </a:rPr>
              <a:t>Adress: Box 11016, 100 61 Stockholm. Besök: Idrottens Hus, Skansbrogatan 7</a:t>
            </a:r>
          </a:p>
          <a:p>
            <a:r>
              <a:rPr lang="nb-NO" sz="2267" b="0" i="0" u="none" strike="noStrike" kern="1200" spc="27" baseline="0" dirty="0">
                <a:solidFill>
                  <a:schemeClr val="bg1"/>
                </a:solidFill>
                <a:latin typeface="Brix Sans Light" pitchFamily="50" charset="0"/>
                <a:ea typeface="+mn-ea"/>
                <a:cs typeface="+mn-cs"/>
              </a:rPr>
              <a:t>Telefon: 08-622 15 00. E-post: info@golf.se</a:t>
            </a:r>
          </a:p>
          <a:p>
            <a:r>
              <a:rPr lang="sv-SE" sz="2267" b="0" i="0" u="none" strike="noStrike" kern="1200" spc="27" baseline="0" dirty="0">
                <a:solidFill>
                  <a:schemeClr val="bg1"/>
                </a:solidFill>
                <a:latin typeface="Brix Sans Light" pitchFamily="50" charset="0"/>
                <a:ea typeface="+mn-ea"/>
                <a:cs typeface="+mn-cs"/>
              </a:rPr>
              <a:t>www.golf.se</a:t>
            </a:r>
            <a:endParaRPr lang="sv-SE" sz="2267" spc="27" baseline="0" dirty="0">
              <a:solidFill>
                <a:schemeClr val="bg1"/>
              </a:solidFill>
              <a:latin typeface="Brix Sans Light" pitchFamily="50" charset="0"/>
            </a:endParaRPr>
          </a:p>
        </p:txBody>
      </p:sp>
    </p:spTree>
    <p:extLst>
      <p:ext uri="{BB962C8B-B14F-4D97-AF65-F5344CB8AC3E}">
        <p14:creationId xmlns:p14="http://schemas.microsoft.com/office/powerpoint/2010/main" val="37685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8F1EF8-3E28-43D4-8949-F8E0DAD725D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D102C0C-E470-4A83-8C70-E2C5E41A6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8E76AAA-4F0A-48E3-80DA-A4E5807DADB8}"/>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BDBABD03-742B-41A3-9FA8-6A470DF35C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B242C0A-984D-4CBC-84D5-E9B11B2683E2}"/>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35960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A71701-4A3E-4EA0-BDEF-4510DA6F4EC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A67D45E-A97F-4F7A-A5F6-A4F5EB0FA319}"/>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A2D935C-C3EC-4B57-9663-C0AD8452D3F4}"/>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FAC25AC-9CE5-4E1F-82C9-D98A18813427}"/>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6" name="Platshållare för sidfot 5">
            <a:extLst>
              <a:ext uri="{FF2B5EF4-FFF2-40B4-BE49-F238E27FC236}">
                <a16:creationId xmlns:a16="http://schemas.microsoft.com/office/drawing/2014/main" id="{489CF1F9-0797-4674-9514-DC23129A356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633B7ED-B819-432C-BE18-EC745A922045}"/>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405655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3D1E86-2221-4794-B315-71F3622F9DA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A544F78-D150-4CB9-A108-88928B262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5F8D6D1-BCB7-4F8C-9C3E-67429C034261}"/>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6473501-92C5-4898-A3DB-29D938AF8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F7C1C987-58C4-42D8-A224-71CD8F548E6C}"/>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364E4D7-71DC-42E1-8C55-3E2A71B5174E}"/>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8" name="Platshållare för sidfot 7">
            <a:extLst>
              <a:ext uri="{FF2B5EF4-FFF2-40B4-BE49-F238E27FC236}">
                <a16:creationId xmlns:a16="http://schemas.microsoft.com/office/drawing/2014/main" id="{273FC823-3349-4B1A-A852-519561433625}"/>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6806341-B14A-4A83-AEA7-0E2C787D60EC}"/>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107147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BFBC8A-A24C-49A2-8592-568F9C05843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810B546-756D-445C-B587-B6FD09FBE9B7}"/>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4" name="Platshållare för sidfot 3">
            <a:extLst>
              <a:ext uri="{FF2B5EF4-FFF2-40B4-BE49-F238E27FC236}">
                <a16:creationId xmlns:a16="http://schemas.microsoft.com/office/drawing/2014/main" id="{822283D2-A442-4B6C-9E64-F64D3D20701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B59E508-C91D-431E-B00E-1F6DB713C40C}"/>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9262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BA05C80-5FB5-4F19-8826-9C57D8FBE191}"/>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3" name="Platshållare för sidfot 2">
            <a:extLst>
              <a:ext uri="{FF2B5EF4-FFF2-40B4-BE49-F238E27FC236}">
                <a16:creationId xmlns:a16="http://schemas.microsoft.com/office/drawing/2014/main" id="{55CC294D-6237-460C-BC99-435879DC46E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BEE79C8-2D21-428E-9808-DDE079AE83C3}"/>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36888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309AE0-2146-4434-890F-FB0BEB7454D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DBB6C0-EBC0-467F-AA3F-AD555CD141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E24B12D-646C-4348-9555-2377BC60C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B891861-867F-4723-9DE2-91652CFB4AFA}"/>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6" name="Platshållare för sidfot 5">
            <a:extLst>
              <a:ext uri="{FF2B5EF4-FFF2-40B4-BE49-F238E27FC236}">
                <a16:creationId xmlns:a16="http://schemas.microsoft.com/office/drawing/2014/main" id="{F5FDEAFD-D030-45A8-8E2F-9AC871CDD7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4DE3B30-D124-44B1-9D1D-184A77D6E698}"/>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144406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9EDD1C-7168-4C8B-8D60-DB9448533F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680A0BE-76C5-44D6-9275-8579074A9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24FC91D-8746-4624-83FA-6B1AF383A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DA7F984-8F66-4406-81A1-2FB93C5A746F}"/>
              </a:ext>
            </a:extLst>
          </p:cNvPr>
          <p:cNvSpPr>
            <a:spLocks noGrp="1"/>
          </p:cNvSpPr>
          <p:nvPr>
            <p:ph type="dt" sz="half" idx="10"/>
          </p:nvPr>
        </p:nvSpPr>
        <p:spPr/>
        <p:txBody>
          <a:bodyPr/>
          <a:lstStyle/>
          <a:p>
            <a:fld id="{9FB508A9-C1E9-4C2D-A8D1-DDC9623CBF2F}" type="datetimeFigureOut">
              <a:rPr lang="sv-SE" smtClean="0"/>
              <a:t>2019-01-28</a:t>
            </a:fld>
            <a:endParaRPr lang="sv-SE"/>
          </a:p>
        </p:txBody>
      </p:sp>
      <p:sp>
        <p:nvSpPr>
          <p:cNvPr id="6" name="Platshållare för sidfot 5">
            <a:extLst>
              <a:ext uri="{FF2B5EF4-FFF2-40B4-BE49-F238E27FC236}">
                <a16:creationId xmlns:a16="http://schemas.microsoft.com/office/drawing/2014/main" id="{20B1842D-1363-45BD-89DD-00ADD5E02B0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539B312-F6B7-4579-9751-6CE195E52A6C}"/>
              </a:ext>
            </a:extLst>
          </p:cNvPr>
          <p:cNvSpPr>
            <a:spLocks noGrp="1"/>
          </p:cNvSpPr>
          <p:nvPr>
            <p:ph type="sldNum" sz="quarter" idx="12"/>
          </p:nvPr>
        </p:nvSpPr>
        <p:spPr/>
        <p:txBody>
          <a:bodyPr/>
          <a:lstStyle/>
          <a:p>
            <a:fld id="{9AB594F9-6E98-4E69-A578-2F40C05BC66E}" type="slidenum">
              <a:rPr lang="sv-SE" smtClean="0"/>
              <a:t>‹#›</a:t>
            </a:fld>
            <a:endParaRPr lang="sv-SE"/>
          </a:p>
        </p:txBody>
      </p:sp>
    </p:spTree>
    <p:extLst>
      <p:ext uri="{BB962C8B-B14F-4D97-AF65-F5344CB8AC3E}">
        <p14:creationId xmlns:p14="http://schemas.microsoft.com/office/powerpoint/2010/main" val="2576197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A9B401E-6579-4487-8ACE-5F7DB8893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49E2583-D5CC-4B6D-A55A-621E62787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B96F5F-0528-415D-9C37-5304D11D1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508A9-C1E9-4C2D-A8D1-DDC9623CBF2F}" type="datetimeFigureOut">
              <a:rPr lang="sv-SE" smtClean="0"/>
              <a:t>2019-01-28</a:t>
            </a:fld>
            <a:endParaRPr lang="sv-SE"/>
          </a:p>
        </p:txBody>
      </p:sp>
      <p:sp>
        <p:nvSpPr>
          <p:cNvPr id="5" name="Platshållare för sidfot 4">
            <a:extLst>
              <a:ext uri="{FF2B5EF4-FFF2-40B4-BE49-F238E27FC236}">
                <a16:creationId xmlns:a16="http://schemas.microsoft.com/office/drawing/2014/main" id="{2960C2DB-8845-4064-9288-7BFC54942B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6B1AF7A-5CF9-45DF-9D86-9010D2E76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94F9-6E98-4E69-A578-2F40C05BC66E}" type="slidenum">
              <a:rPr lang="sv-SE" smtClean="0"/>
              <a:t>‹#›</a:t>
            </a:fld>
            <a:endParaRPr lang="sv-SE"/>
          </a:p>
        </p:txBody>
      </p:sp>
    </p:spTree>
    <p:extLst>
      <p:ext uri="{BB962C8B-B14F-4D97-AF65-F5344CB8AC3E}">
        <p14:creationId xmlns:p14="http://schemas.microsoft.com/office/powerpoint/2010/main" val="1487929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Freeform 10"/>
          <p:cNvSpPr>
            <a:spLocks noEditPoints="1"/>
          </p:cNvSpPr>
          <p:nvPr userDrawn="1"/>
        </p:nvSpPr>
        <p:spPr bwMode="auto">
          <a:xfrm>
            <a:off x="286247" y="578788"/>
            <a:ext cx="11577100" cy="5995987"/>
          </a:xfrm>
          <a:custGeom>
            <a:avLst/>
            <a:gdLst>
              <a:gd name="T0" fmla="*/ 3157 w 4252"/>
              <a:gd name="T1" fmla="*/ 2197 h 2197"/>
              <a:gd name="T2" fmla="*/ 33 w 4252"/>
              <a:gd name="T3" fmla="*/ 2197 h 2197"/>
              <a:gd name="T4" fmla="*/ 0 w 4252"/>
              <a:gd name="T5" fmla="*/ 2164 h 2197"/>
              <a:gd name="T6" fmla="*/ 0 w 4252"/>
              <a:gd name="T7" fmla="*/ 33 h 2197"/>
              <a:gd name="T8" fmla="*/ 33 w 4252"/>
              <a:gd name="T9" fmla="*/ 0 h 2197"/>
              <a:gd name="T10" fmla="*/ 4219 w 4252"/>
              <a:gd name="T11" fmla="*/ 0 h 2197"/>
              <a:gd name="T12" fmla="*/ 4252 w 4252"/>
              <a:gd name="T13" fmla="*/ 33 h 2197"/>
              <a:gd name="T14" fmla="*/ 4252 w 4252"/>
              <a:gd name="T15" fmla="*/ 1102 h 2197"/>
              <a:gd name="T16" fmla="*/ 4081 w 4252"/>
              <a:gd name="T17" fmla="*/ 1735 h 2197"/>
              <a:gd name="T18" fmla="*/ 3704 w 4252"/>
              <a:gd name="T19" fmla="*/ 2060 h 2197"/>
              <a:gd name="T20" fmla="*/ 3328 w 4252"/>
              <a:gd name="T21" fmla="*/ 2180 h 2197"/>
              <a:gd name="T22" fmla="*/ 3157 w 4252"/>
              <a:gd name="T23" fmla="*/ 2197 h 2197"/>
              <a:gd name="T24" fmla="*/ 33 w 4252"/>
              <a:gd name="T25" fmla="*/ 1 h 2197"/>
              <a:gd name="T26" fmla="*/ 1 w 4252"/>
              <a:gd name="T27" fmla="*/ 33 h 2197"/>
              <a:gd name="T28" fmla="*/ 1 w 4252"/>
              <a:gd name="T29" fmla="*/ 2164 h 2197"/>
              <a:gd name="T30" fmla="*/ 33 w 4252"/>
              <a:gd name="T31" fmla="*/ 2196 h 2197"/>
              <a:gd name="T32" fmla="*/ 3157 w 4252"/>
              <a:gd name="T33" fmla="*/ 2196 h 2197"/>
              <a:gd name="T34" fmla="*/ 3328 w 4252"/>
              <a:gd name="T35" fmla="*/ 2179 h 2197"/>
              <a:gd name="T36" fmla="*/ 3704 w 4252"/>
              <a:gd name="T37" fmla="*/ 2059 h 2197"/>
              <a:gd name="T38" fmla="*/ 4251 w 4252"/>
              <a:gd name="T39" fmla="*/ 1102 h 2197"/>
              <a:gd name="T40" fmla="*/ 4251 w 4252"/>
              <a:gd name="T41" fmla="*/ 33 h 2197"/>
              <a:gd name="T42" fmla="*/ 4219 w 4252"/>
              <a:gd name="T43" fmla="*/ 1 h 2197"/>
              <a:gd name="T44" fmla="*/ 33 w 4252"/>
              <a:gd name="T45" fmla="*/ 1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2" h="2197">
                <a:moveTo>
                  <a:pt x="3157" y="2197"/>
                </a:moveTo>
                <a:cubicBezTo>
                  <a:pt x="33" y="2197"/>
                  <a:pt x="33" y="2197"/>
                  <a:pt x="33" y="2197"/>
                </a:cubicBezTo>
                <a:cubicBezTo>
                  <a:pt x="0" y="2197"/>
                  <a:pt x="0" y="2164"/>
                  <a:pt x="0" y="2164"/>
                </a:cubicBezTo>
                <a:cubicBezTo>
                  <a:pt x="0" y="33"/>
                  <a:pt x="0" y="33"/>
                  <a:pt x="0" y="33"/>
                </a:cubicBezTo>
                <a:cubicBezTo>
                  <a:pt x="0" y="0"/>
                  <a:pt x="32" y="0"/>
                  <a:pt x="33" y="0"/>
                </a:cubicBezTo>
                <a:cubicBezTo>
                  <a:pt x="4219" y="0"/>
                  <a:pt x="4219" y="0"/>
                  <a:pt x="4219" y="0"/>
                </a:cubicBezTo>
                <a:cubicBezTo>
                  <a:pt x="4252" y="0"/>
                  <a:pt x="4252" y="32"/>
                  <a:pt x="4252" y="33"/>
                </a:cubicBezTo>
                <a:cubicBezTo>
                  <a:pt x="4252" y="1102"/>
                  <a:pt x="4252" y="1102"/>
                  <a:pt x="4252" y="1102"/>
                </a:cubicBezTo>
                <a:cubicBezTo>
                  <a:pt x="4252" y="1352"/>
                  <a:pt x="4194" y="1565"/>
                  <a:pt x="4081" y="1735"/>
                </a:cubicBezTo>
                <a:cubicBezTo>
                  <a:pt x="3990" y="1871"/>
                  <a:pt x="3863" y="1980"/>
                  <a:pt x="3704" y="2060"/>
                </a:cubicBezTo>
                <a:cubicBezTo>
                  <a:pt x="3563" y="2131"/>
                  <a:pt x="3422" y="2164"/>
                  <a:pt x="3328" y="2180"/>
                </a:cubicBezTo>
                <a:cubicBezTo>
                  <a:pt x="3227" y="2197"/>
                  <a:pt x="3158" y="2197"/>
                  <a:pt x="3157" y="2197"/>
                </a:cubicBezTo>
                <a:close/>
                <a:moveTo>
                  <a:pt x="33" y="1"/>
                </a:moveTo>
                <a:cubicBezTo>
                  <a:pt x="31" y="1"/>
                  <a:pt x="1" y="2"/>
                  <a:pt x="1" y="33"/>
                </a:cubicBezTo>
                <a:cubicBezTo>
                  <a:pt x="1" y="2164"/>
                  <a:pt x="1" y="2164"/>
                  <a:pt x="1" y="2164"/>
                </a:cubicBezTo>
                <a:cubicBezTo>
                  <a:pt x="1" y="2165"/>
                  <a:pt x="1" y="2196"/>
                  <a:pt x="33" y="2196"/>
                </a:cubicBezTo>
                <a:cubicBezTo>
                  <a:pt x="3157" y="2196"/>
                  <a:pt x="3157" y="2196"/>
                  <a:pt x="3157" y="2196"/>
                </a:cubicBezTo>
                <a:cubicBezTo>
                  <a:pt x="3158" y="2196"/>
                  <a:pt x="3227" y="2195"/>
                  <a:pt x="3328" y="2179"/>
                </a:cubicBezTo>
                <a:cubicBezTo>
                  <a:pt x="3422" y="2163"/>
                  <a:pt x="3563" y="2130"/>
                  <a:pt x="3704" y="2059"/>
                </a:cubicBezTo>
                <a:cubicBezTo>
                  <a:pt x="3953" y="1934"/>
                  <a:pt x="4251" y="1667"/>
                  <a:pt x="4251" y="1102"/>
                </a:cubicBezTo>
                <a:cubicBezTo>
                  <a:pt x="4251" y="33"/>
                  <a:pt x="4251" y="33"/>
                  <a:pt x="4251" y="33"/>
                </a:cubicBezTo>
                <a:cubicBezTo>
                  <a:pt x="4251" y="32"/>
                  <a:pt x="4250" y="1"/>
                  <a:pt x="4219" y="1"/>
                </a:cubicBezTo>
                <a:lnTo>
                  <a:pt x="33" y="1"/>
                </a:lnTo>
                <a:close/>
              </a:path>
            </a:pathLst>
          </a:custGeom>
          <a:solidFill>
            <a:srgbClr val="A39A95"/>
          </a:solidFill>
          <a:ln w="6350" cap="flat">
            <a:solidFill>
              <a:schemeClr val="bg1">
                <a:lumMod val="85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sv-SE" sz="2400"/>
          </a:p>
        </p:txBody>
      </p:sp>
      <p:sp>
        <p:nvSpPr>
          <p:cNvPr id="2" name="Platshållare för rubrik 1"/>
          <p:cNvSpPr>
            <a:spLocks noGrp="1"/>
          </p:cNvSpPr>
          <p:nvPr>
            <p:ph type="title"/>
          </p:nvPr>
        </p:nvSpPr>
        <p:spPr>
          <a:xfrm>
            <a:off x="570587" y="790042"/>
            <a:ext cx="10972800" cy="1680957"/>
          </a:xfrm>
          <a:prstGeom prst="rect">
            <a:avLst/>
          </a:prstGeom>
        </p:spPr>
        <p:txBody>
          <a:bodyPr vert="horz" lIns="0" tIns="0" rIns="0" bIns="0" rtlCol="0" anchor="b" anchorCtr="0">
            <a:noAutofit/>
          </a:bodyPr>
          <a:lstStyle/>
          <a:p>
            <a:r>
              <a:rPr lang="sv-SE"/>
              <a:t>Klicka här för att ändra format</a:t>
            </a:r>
          </a:p>
        </p:txBody>
      </p:sp>
      <p:sp>
        <p:nvSpPr>
          <p:cNvPr id="3" name="Platshållare för text 2"/>
          <p:cNvSpPr>
            <a:spLocks noGrp="1"/>
          </p:cNvSpPr>
          <p:nvPr>
            <p:ph type="body" idx="1"/>
          </p:nvPr>
        </p:nvSpPr>
        <p:spPr>
          <a:xfrm>
            <a:off x="570587" y="2701750"/>
            <a:ext cx="10972800" cy="3356141"/>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grpSp>
        <p:nvGrpSpPr>
          <p:cNvPr id="53" name="Grupp 52"/>
          <p:cNvGrpSpPr>
            <a:grpSpLocks noChangeAspect="1"/>
          </p:cNvGrpSpPr>
          <p:nvPr userDrawn="1"/>
        </p:nvGrpSpPr>
        <p:grpSpPr>
          <a:xfrm>
            <a:off x="579967" y="5472000"/>
            <a:ext cx="1038741" cy="720000"/>
            <a:chOff x="9578975" y="3319463"/>
            <a:chExt cx="2038350" cy="1412876"/>
          </a:xfrm>
        </p:grpSpPr>
        <p:sp>
          <p:nvSpPr>
            <p:cNvPr id="54" name="Freeform 14"/>
            <p:cNvSpPr>
              <a:spLocks/>
            </p:cNvSpPr>
            <p:nvPr userDrawn="1"/>
          </p:nvSpPr>
          <p:spPr bwMode="auto">
            <a:xfrm>
              <a:off x="9578975" y="4114801"/>
              <a:ext cx="163513" cy="269875"/>
            </a:xfrm>
            <a:custGeom>
              <a:avLst/>
              <a:gdLst>
                <a:gd name="T0" fmla="*/ 265 w 280"/>
                <a:gd name="T1" fmla="*/ 138 h 460"/>
                <a:gd name="T2" fmla="*/ 223 w 280"/>
                <a:gd name="T3" fmla="*/ 138 h 460"/>
                <a:gd name="T4" fmla="*/ 213 w 280"/>
                <a:gd name="T5" fmla="*/ 57 h 460"/>
                <a:gd name="T6" fmla="*/ 142 w 280"/>
                <a:gd name="T7" fmla="*/ 46 h 460"/>
                <a:gd name="T8" fmla="*/ 61 w 280"/>
                <a:gd name="T9" fmla="*/ 121 h 460"/>
                <a:gd name="T10" fmla="*/ 121 w 280"/>
                <a:gd name="T11" fmla="*/ 193 h 460"/>
                <a:gd name="T12" fmla="*/ 179 w 280"/>
                <a:gd name="T13" fmla="*/ 215 h 460"/>
                <a:gd name="T14" fmla="*/ 280 w 280"/>
                <a:gd name="T15" fmla="*/ 338 h 460"/>
                <a:gd name="T16" fmla="*/ 137 w 280"/>
                <a:gd name="T17" fmla="*/ 460 h 460"/>
                <a:gd name="T18" fmla="*/ 7 w 280"/>
                <a:gd name="T19" fmla="*/ 431 h 460"/>
                <a:gd name="T20" fmla="*/ 0 w 280"/>
                <a:gd name="T21" fmla="*/ 314 h 460"/>
                <a:gd name="T22" fmla="*/ 43 w 280"/>
                <a:gd name="T23" fmla="*/ 314 h 460"/>
                <a:gd name="T24" fmla="*/ 58 w 280"/>
                <a:gd name="T25" fmla="*/ 401 h 460"/>
                <a:gd name="T26" fmla="*/ 137 w 280"/>
                <a:gd name="T27" fmla="*/ 416 h 460"/>
                <a:gd name="T28" fmla="*/ 225 w 280"/>
                <a:gd name="T29" fmla="*/ 341 h 460"/>
                <a:gd name="T30" fmla="*/ 164 w 280"/>
                <a:gd name="T31" fmla="*/ 266 h 460"/>
                <a:gd name="T32" fmla="*/ 100 w 280"/>
                <a:gd name="T33" fmla="*/ 243 h 460"/>
                <a:gd name="T34" fmla="*/ 6 w 280"/>
                <a:gd name="T35" fmla="*/ 123 h 460"/>
                <a:gd name="T36" fmla="*/ 142 w 280"/>
                <a:gd name="T37" fmla="*/ 0 h 460"/>
                <a:gd name="T38" fmla="*/ 265 w 280"/>
                <a:gd name="T39" fmla="*/ 28 h 460"/>
                <a:gd name="T40" fmla="*/ 265 w 280"/>
                <a:gd name="T41" fmla="*/ 13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460">
                  <a:moveTo>
                    <a:pt x="265" y="138"/>
                  </a:moveTo>
                  <a:cubicBezTo>
                    <a:pt x="223" y="138"/>
                    <a:pt x="223" y="138"/>
                    <a:pt x="223" y="138"/>
                  </a:cubicBezTo>
                  <a:cubicBezTo>
                    <a:pt x="213" y="57"/>
                    <a:pt x="213" y="57"/>
                    <a:pt x="213" y="57"/>
                  </a:cubicBezTo>
                  <a:cubicBezTo>
                    <a:pt x="191" y="50"/>
                    <a:pt x="169" y="46"/>
                    <a:pt x="142" y="46"/>
                  </a:cubicBezTo>
                  <a:cubicBezTo>
                    <a:pt x="88" y="46"/>
                    <a:pt x="61" y="82"/>
                    <a:pt x="61" y="121"/>
                  </a:cubicBezTo>
                  <a:cubicBezTo>
                    <a:pt x="61" y="157"/>
                    <a:pt x="79" y="177"/>
                    <a:pt x="121" y="193"/>
                  </a:cubicBezTo>
                  <a:cubicBezTo>
                    <a:pt x="179" y="215"/>
                    <a:pt x="179" y="215"/>
                    <a:pt x="179" y="215"/>
                  </a:cubicBezTo>
                  <a:cubicBezTo>
                    <a:pt x="247" y="239"/>
                    <a:pt x="280" y="275"/>
                    <a:pt x="280" y="338"/>
                  </a:cubicBezTo>
                  <a:cubicBezTo>
                    <a:pt x="280" y="397"/>
                    <a:pt x="233" y="460"/>
                    <a:pt x="137" y="460"/>
                  </a:cubicBezTo>
                  <a:cubicBezTo>
                    <a:pt x="91" y="460"/>
                    <a:pt x="43" y="450"/>
                    <a:pt x="7" y="431"/>
                  </a:cubicBezTo>
                  <a:cubicBezTo>
                    <a:pt x="0" y="314"/>
                    <a:pt x="0" y="314"/>
                    <a:pt x="0" y="314"/>
                  </a:cubicBezTo>
                  <a:cubicBezTo>
                    <a:pt x="43" y="314"/>
                    <a:pt x="43" y="314"/>
                    <a:pt x="43" y="314"/>
                  </a:cubicBezTo>
                  <a:cubicBezTo>
                    <a:pt x="58" y="401"/>
                    <a:pt x="58" y="401"/>
                    <a:pt x="58" y="401"/>
                  </a:cubicBezTo>
                  <a:cubicBezTo>
                    <a:pt x="78" y="410"/>
                    <a:pt x="111" y="416"/>
                    <a:pt x="137" y="416"/>
                  </a:cubicBezTo>
                  <a:cubicBezTo>
                    <a:pt x="189" y="416"/>
                    <a:pt x="225" y="386"/>
                    <a:pt x="225" y="341"/>
                  </a:cubicBezTo>
                  <a:cubicBezTo>
                    <a:pt x="225" y="305"/>
                    <a:pt x="199" y="279"/>
                    <a:pt x="164" y="266"/>
                  </a:cubicBezTo>
                  <a:cubicBezTo>
                    <a:pt x="100" y="243"/>
                    <a:pt x="100" y="243"/>
                    <a:pt x="100" y="243"/>
                  </a:cubicBezTo>
                  <a:cubicBezTo>
                    <a:pt x="37" y="219"/>
                    <a:pt x="6" y="186"/>
                    <a:pt x="6" y="123"/>
                  </a:cubicBezTo>
                  <a:cubicBezTo>
                    <a:pt x="6" y="64"/>
                    <a:pt x="48" y="0"/>
                    <a:pt x="142" y="0"/>
                  </a:cubicBezTo>
                  <a:cubicBezTo>
                    <a:pt x="188" y="0"/>
                    <a:pt x="232" y="12"/>
                    <a:pt x="265" y="28"/>
                  </a:cubicBezTo>
                  <a:lnTo>
                    <a:pt x="265" y="1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56" name="Freeform 15"/>
            <p:cNvSpPr>
              <a:spLocks/>
            </p:cNvSpPr>
            <p:nvPr userDrawn="1"/>
          </p:nvSpPr>
          <p:spPr bwMode="auto">
            <a:xfrm>
              <a:off x="9744075" y="4203701"/>
              <a:ext cx="196850" cy="176213"/>
            </a:xfrm>
            <a:custGeom>
              <a:avLst/>
              <a:gdLst>
                <a:gd name="T0" fmla="*/ 72 w 124"/>
                <a:gd name="T1" fmla="*/ 0 h 111"/>
                <a:gd name="T2" fmla="*/ 124 w 124"/>
                <a:gd name="T3" fmla="*/ 0 h 111"/>
                <a:gd name="T4" fmla="*/ 124 w 124"/>
                <a:gd name="T5" fmla="*/ 17 h 111"/>
                <a:gd name="T6" fmla="*/ 110 w 124"/>
                <a:gd name="T7" fmla="*/ 17 h 111"/>
                <a:gd name="T8" fmla="*/ 74 w 124"/>
                <a:gd name="T9" fmla="*/ 111 h 111"/>
                <a:gd name="T10" fmla="*/ 50 w 124"/>
                <a:gd name="T11" fmla="*/ 111 h 111"/>
                <a:gd name="T12" fmla="*/ 14 w 124"/>
                <a:gd name="T13" fmla="*/ 17 h 111"/>
                <a:gd name="T14" fmla="*/ 0 w 124"/>
                <a:gd name="T15" fmla="*/ 17 h 111"/>
                <a:gd name="T16" fmla="*/ 0 w 124"/>
                <a:gd name="T17" fmla="*/ 0 h 111"/>
                <a:gd name="T18" fmla="*/ 52 w 124"/>
                <a:gd name="T19" fmla="*/ 0 h 111"/>
                <a:gd name="T20" fmla="*/ 52 w 124"/>
                <a:gd name="T21" fmla="*/ 17 h 111"/>
                <a:gd name="T22" fmla="*/ 34 w 124"/>
                <a:gd name="T23" fmla="*/ 17 h 111"/>
                <a:gd name="T24" fmla="*/ 62 w 124"/>
                <a:gd name="T25" fmla="*/ 94 h 111"/>
                <a:gd name="T26" fmla="*/ 91 w 124"/>
                <a:gd name="T27" fmla="*/ 17 h 111"/>
                <a:gd name="T28" fmla="*/ 72 w 124"/>
                <a:gd name="T29" fmla="*/ 17 h 111"/>
                <a:gd name="T30" fmla="*/ 72 w 124"/>
                <a:gd name="T3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11">
                  <a:moveTo>
                    <a:pt x="72" y="0"/>
                  </a:moveTo>
                  <a:lnTo>
                    <a:pt x="124" y="0"/>
                  </a:lnTo>
                  <a:lnTo>
                    <a:pt x="124" y="17"/>
                  </a:lnTo>
                  <a:lnTo>
                    <a:pt x="110" y="17"/>
                  </a:lnTo>
                  <a:lnTo>
                    <a:pt x="74" y="111"/>
                  </a:lnTo>
                  <a:lnTo>
                    <a:pt x="50" y="111"/>
                  </a:lnTo>
                  <a:lnTo>
                    <a:pt x="14" y="17"/>
                  </a:lnTo>
                  <a:lnTo>
                    <a:pt x="0" y="17"/>
                  </a:lnTo>
                  <a:lnTo>
                    <a:pt x="0" y="0"/>
                  </a:lnTo>
                  <a:lnTo>
                    <a:pt x="52" y="0"/>
                  </a:lnTo>
                  <a:lnTo>
                    <a:pt x="52" y="17"/>
                  </a:lnTo>
                  <a:lnTo>
                    <a:pt x="34" y="17"/>
                  </a:lnTo>
                  <a:lnTo>
                    <a:pt x="62" y="94"/>
                  </a:lnTo>
                  <a:lnTo>
                    <a:pt x="91" y="17"/>
                  </a:lnTo>
                  <a:lnTo>
                    <a:pt x="72" y="17"/>
                  </a:lnTo>
                  <a:lnTo>
                    <a:pt x="7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57" name="Freeform 16"/>
            <p:cNvSpPr>
              <a:spLocks noEditPoints="1"/>
            </p:cNvSpPr>
            <p:nvPr userDrawn="1"/>
          </p:nvSpPr>
          <p:spPr bwMode="auto">
            <a:xfrm>
              <a:off x="9942513" y="4200526"/>
              <a:ext cx="144463" cy="184150"/>
            </a:xfrm>
            <a:custGeom>
              <a:avLst/>
              <a:gdLst>
                <a:gd name="T0" fmla="*/ 199 w 248"/>
                <a:gd name="T1" fmla="*/ 133 h 314"/>
                <a:gd name="T2" fmla="*/ 200 w 248"/>
                <a:gd name="T3" fmla="*/ 120 h 314"/>
                <a:gd name="T4" fmla="*/ 130 w 248"/>
                <a:gd name="T5" fmla="*/ 43 h 314"/>
                <a:gd name="T6" fmla="*/ 53 w 248"/>
                <a:gd name="T7" fmla="*/ 133 h 314"/>
                <a:gd name="T8" fmla="*/ 199 w 248"/>
                <a:gd name="T9" fmla="*/ 133 h 314"/>
                <a:gd name="T10" fmla="*/ 231 w 248"/>
                <a:gd name="T11" fmla="*/ 237 h 314"/>
                <a:gd name="T12" fmla="*/ 248 w 248"/>
                <a:gd name="T13" fmla="*/ 278 h 314"/>
                <a:gd name="T14" fmla="*/ 135 w 248"/>
                <a:gd name="T15" fmla="*/ 314 h 314"/>
                <a:gd name="T16" fmla="*/ 0 w 248"/>
                <a:gd name="T17" fmla="*/ 156 h 314"/>
                <a:gd name="T18" fmla="*/ 130 w 248"/>
                <a:gd name="T19" fmla="*/ 0 h 314"/>
                <a:gd name="T20" fmla="*/ 248 w 248"/>
                <a:gd name="T21" fmla="*/ 126 h 314"/>
                <a:gd name="T22" fmla="*/ 245 w 248"/>
                <a:gd name="T23" fmla="*/ 172 h 314"/>
                <a:gd name="T24" fmla="*/ 52 w 248"/>
                <a:gd name="T25" fmla="*/ 172 h 314"/>
                <a:gd name="T26" fmla="*/ 136 w 248"/>
                <a:gd name="T27" fmla="*/ 269 h 314"/>
                <a:gd name="T28" fmla="*/ 231 w 248"/>
                <a:gd name="T29" fmla="*/ 23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8" h="314">
                  <a:moveTo>
                    <a:pt x="199" y="133"/>
                  </a:moveTo>
                  <a:cubicBezTo>
                    <a:pt x="200" y="129"/>
                    <a:pt x="200" y="123"/>
                    <a:pt x="200" y="120"/>
                  </a:cubicBezTo>
                  <a:cubicBezTo>
                    <a:pt x="200" y="73"/>
                    <a:pt x="174" y="43"/>
                    <a:pt x="130" y="43"/>
                  </a:cubicBezTo>
                  <a:cubicBezTo>
                    <a:pt x="75" y="43"/>
                    <a:pt x="56" y="81"/>
                    <a:pt x="53" y="133"/>
                  </a:cubicBezTo>
                  <a:lnTo>
                    <a:pt x="199" y="133"/>
                  </a:lnTo>
                  <a:close/>
                  <a:moveTo>
                    <a:pt x="231" y="237"/>
                  </a:moveTo>
                  <a:cubicBezTo>
                    <a:pt x="248" y="278"/>
                    <a:pt x="248" y="278"/>
                    <a:pt x="248" y="278"/>
                  </a:cubicBezTo>
                  <a:cubicBezTo>
                    <a:pt x="221" y="297"/>
                    <a:pt x="180" y="314"/>
                    <a:pt x="135" y="314"/>
                  </a:cubicBezTo>
                  <a:cubicBezTo>
                    <a:pt x="37" y="314"/>
                    <a:pt x="0" y="248"/>
                    <a:pt x="0" y="156"/>
                  </a:cubicBezTo>
                  <a:cubicBezTo>
                    <a:pt x="0" y="69"/>
                    <a:pt x="41" y="0"/>
                    <a:pt x="130" y="0"/>
                  </a:cubicBezTo>
                  <a:cubicBezTo>
                    <a:pt x="213" y="0"/>
                    <a:pt x="248" y="62"/>
                    <a:pt x="248" y="126"/>
                  </a:cubicBezTo>
                  <a:cubicBezTo>
                    <a:pt x="248" y="140"/>
                    <a:pt x="247" y="160"/>
                    <a:pt x="245" y="172"/>
                  </a:cubicBezTo>
                  <a:cubicBezTo>
                    <a:pt x="52" y="172"/>
                    <a:pt x="52" y="172"/>
                    <a:pt x="52" y="172"/>
                  </a:cubicBezTo>
                  <a:cubicBezTo>
                    <a:pt x="53" y="232"/>
                    <a:pt x="77" y="269"/>
                    <a:pt x="136" y="269"/>
                  </a:cubicBezTo>
                  <a:cubicBezTo>
                    <a:pt x="170" y="269"/>
                    <a:pt x="204" y="256"/>
                    <a:pt x="231" y="23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58" name="Freeform 17"/>
            <p:cNvSpPr>
              <a:spLocks/>
            </p:cNvSpPr>
            <p:nvPr userDrawn="1"/>
          </p:nvSpPr>
          <p:spPr bwMode="auto">
            <a:xfrm>
              <a:off x="10101263" y="4200526"/>
              <a:ext cx="193675" cy="179388"/>
            </a:xfrm>
            <a:custGeom>
              <a:avLst/>
              <a:gdLst>
                <a:gd name="T0" fmla="*/ 0 w 333"/>
                <a:gd name="T1" fmla="*/ 263 h 307"/>
                <a:gd name="T2" fmla="*/ 43 w 333"/>
                <a:gd name="T3" fmla="*/ 263 h 307"/>
                <a:gd name="T4" fmla="*/ 43 w 333"/>
                <a:gd name="T5" fmla="*/ 51 h 307"/>
                <a:gd name="T6" fmla="*/ 1 w 333"/>
                <a:gd name="T7" fmla="*/ 51 h 307"/>
                <a:gd name="T8" fmla="*/ 1 w 333"/>
                <a:gd name="T9" fmla="*/ 6 h 307"/>
                <a:gd name="T10" fmla="*/ 88 w 333"/>
                <a:gd name="T11" fmla="*/ 6 h 307"/>
                <a:gd name="T12" fmla="*/ 88 w 333"/>
                <a:gd name="T13" fmla="*/ 40 h 307"/>
                <a:gd name="T14" fmla="*/ 192 w 333"/>
                <a:gd name="T15" fmla="*/ 0 h 307"/>
                <a:gd name="T16" fmla="*/ 291 w 333"/>
                <a:gd name="T17" fmla="*/ 115 h 307"/>
                <a:gd name="T18" fmla="*/ 291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2 w 333"/>
                <a:gd name="T35" fmla="*/ 78 h 307"/>
                <a:gd name="T36" fmla="*/ 92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1" y="51"/>
                    <a:pt x="1" y="51"/>
                    <a:pt x="1" y="51"/>
                  </a:cubicBezTo>
                  <a:cubicBezTo>
                    <a:pt x="1" y="6"/>
                    <a:pt x="1" y="6"/>
                    <a:pt x="1" y="6"/>
                  </a:cubicBezTo>
                  <a:cubicBezTo>
                    <a:pt x="88" y="6"/>
                    <a:pt x="88" y="6"/>
                    <a:pt x="88" y="6"/>
                  </a:cubicBezTo>
                  <a:cubicBezTo>
                    <a:pt x="88" y="40"/>
                    <a:pt x="88" y="40"/>
                    <a:pt x="88" y="40"/>
                  </a:cubicBezTo>
                  <a:cubicBezTo>
                    <a:pt x="106" y="20"/>
                    <a:pt x="143" y="0"/>
                    <a:pt x="192" y="0"/>
                  </a:cubicBezTo>
                  <a:cubicBezTo>
                    <a:pt x="265" y="0"/>
                    <a:pt x="291" y="38"/>
                    <a:pt x="291" y="115"/>
                  </a:cubicBezTo>
                  <a:cubicBezTo>
                    <a:pt x="291" y="263"/>
                    <a:pt x="291" y="263"/>
                    <a:pt x="291"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4" y="47"/>
                    <a:pt x="178" y="47"/>
                  </a:cubicBezTo>
                  <a:cubicBezTo>
                    <a:pt x="143" y="47"/>
                    <a:pt x="108" y="64"/>
                    <a:pt x="92" y="78"/>
                  </a:cubicBezTo>
                  <a:cubicBezTo>
                    <a:pt x="92" y="263"/>
                    <a:pt x="92" y="263"/>
                    <a:pt x="92"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59" name="Freeform 18"/>
            <p:cNvSpPr>
              <a:spLocks/>
            </p:cNvSpPr>
            <p:nvPr userDrawn="1"/>
          </p:nvSpPr>
          <p:spPr bwMode="auto">
            <a:xfrm>
              <a:off x="10304463" y="4200526"/>
              <a:ext cx="131763" cy="184150"/>
            </a:xfrm>
            <a:custGeom>
              <a:avLst/>
              <a:gdLst>
                <a:gd name="T0" fmla="*/ 215 w 226"/>
                <a:gd name="T1" fmla="*/ 98 h 314"/>
                <a:gd name="T2" fmla="*/ 176 w 226"/>
                <a:gd name="T3" fmla="*/ 98 h 314"/>
                <a:gd name="T4" fmla="*/ 169 w 226"/>
                <a:gd name="T5" fmla="*/ 47 h 314"/>
                <a:gd name="T6" fmla="*/ 116 w 226"/>
                <a:gd name="T7" fmla="*/ 38 h 314"/>
                <a:gd name="T8" fmla="*/ 62 w 226"/>
                <a:gd name="T9" fmla="*/ 83 h 314"/>
                <a:gd name="T10" fmla="*/ 98 w 226"/>
                <a:gd name="T11" fmla="*/ 125 h 314"/>
                <a:gd name="T12" fmla="*/ 149 w 226"/>
                <a:gd name="T13" fmla="*/ 142 h 314"/>
                <a:gd name="T14" fmla="*/ 226 w 226"/>
                <a:gd name="T15" fmla="*/ 228 h 314"/>
                <a:gd name="T16" fmla="*/ 111 w 226"/>
                <a:gd name="T17" fmla="*/ 314 h 314"/>
                <a:gd name="T18" fmla="*/ 7 w 226"/>
                <a:gd name="T19" fmla="*/ 292 h 314"/>
                <a:gd name="T20" fmla="*/ 0 w 226"/>
                <a:gd name="T21" fmla="*/ 203 h 314"/>
                <a:gd name="T22" fmla="*/ 39 w 226"/>
                <a:gd name="T23" fmla="*/ 203 h 314"/>
                <a:gd name="T24" fmla="*/ 53 w 226"/>
                <a:gd name="T25" fmla="*/ 264 h 314"/>
                <a:gd name="T26" fmla="*/ 111 w 226"/>
                <a:gd name="T27" fmla="*/ 276 h 314"/>
                <a:gd name="T28" fmla="*/ 172 w 226"/>
                <a:gd name="T29" fmla="*/ 232 h 314"/>
                <a:gd name="T30" fmla="*/ 130 w 226"/>
                <a:gd name="T31" fmla="*/ 188 h 314"/>
                <a:gd name="T32" fmla="*/ 77 w 226"/>
                <a:gd name="T33" fmla="*/ 170 h 314"/>
                <a:gd name="T34" fmla="*/ 8 w 226"/>
                <a:gd name="T35" fmla="*/ 88 h 314"/>
                <a:gd name="T36" fmla="*/ 116 w 226"/>
                <a:gd name="T37" fmla="*/ 0 h 314"/>
                <a:gd name="T38" fmla="*/ 215 w 226"/>
                <a:gd name="T39" fmla="*/ 18 h 314"/>
                <a:gd name="T40" fmla="*/ 215 w 226"/>
                <a:gd name="T41" fmla="*/ 9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6" h="314">
                  <a:moveTo>
                    <a:pt x="215" y="98"/>
                  </a:moveTo>
                  <a:cubicBezTo>
                    <a:pt x="176" y="98"/>
                    <a:pt x="176" y="98"/>
                    <a:pt x="176" y="98"/>
                  </a:cubicBezTo>
                  <a:cubicBezTo>
                    <a:pt x="169" y="47"/>
                    <a:pt x="169" y="47"/>
                    <a:pt x="169" y="47"/>
                  </a:cubicBezTo>
                  <a:cubicBezTo>
                    <a:pt x="153" y="41"/>
                    <a:pt x="138" y="38"/>
                    <a:pt x="116" y="38"/>
                  </a:cubicBezTo>
                  <a:cubicBezTo>
                    <a:pt x="77" y="38"/>
                    <a:pt x="62" y="62"/>
                    <a:pt x="62" y="83"/>
                  </a:cubicBezTo>
                  <a:cubicBezTo>
                    <a:pt x="62" y="104"/>
                    <a:pt x="73" y="117"/>
                    <a:pt x="98" y="125"/>
                  </a:cubicBezTo>
                  <a:cubicBezTo>
                    <a:pt x="149" y="142"/>
                    <a:pt x="149" y="142"/>
                    <a:pt x="149" y="142"/>
                  </a:cubicBezTo>
                  <a:cubicBezTo>
                    <a:pt x="198" y="157"/>
                    <a:pt x="226" y="182"/>
                    <a:pt x="226" y="228"/>
                  </a:cubicBezTo>
                  <a:cubicBezTo>
                    <a:pt x="226" y="274"/>
                    <a:pt x="189" y="314"/>
                    <a:pt x="111" y="314"/>
                  </a:cubicBezTo>
                  <a:cubicBezTo>
                    <a:pt x="73" y="314"/>
                    <a:pt x="38" y="306"/>
                    <a:pt x="7" y="292"/>
                  </a:cubicBezTo>
                  <a:cubicBezTo>
                    <a:pt x="0" y="203"/>
                    <a:pt x="0" y="203"/>
                    <a:pt x="0" y="203"/>
                  </a:cubicBezTo>
                  <a:cubicBezTo>
                    <a:pt x="39" y="203"/>
                    <a:pt x="39" y="203"/>
                    <a:pt x="39" y="203"/>
                  </a:cubicBezTo>
                  <a:cubicBezTo>
                    <a:pt x="53" y="264"/>
                    <a:pt x="53" y="264"/>
                    <a:pt x="53" y="264"/>
                  </a:cubicBezTo>
                  <a:cubicBezTo>
                    <a:pt x="68" y="271"/>
                    <a:pt x="88" y="276"/>
                    <a:pt x="111" y="276"/>
                  </a:cubicBezTo>
                  <a:cubicBezTo>
                    <a:pt x="146" y="276"/>
                    <a:pt x="172" y="260"/>
                    <a:pt x="172" y="232"/>
                  </a:cubicBezTo>
                  <a:cubicBezTo>
                    <a:pt x="172" y="209"/>
                    <a:pt x="156" y="196"/>
                    <a:pt x="130" y="188"/>
                  </a:cubicBezTo>
                  <a:cubicBezTo>
                    <a:pt x="77" y="170"/>
                    <a:pt x="77" y="170"/>
                    <a:pt x="77" y="170"/>
                  </a:cubicBezTo>
                  <a:cubicBezTo>
                    <a:pt x="34" y="157"/>
                    <a:pt x="8" y="131"/>
                    <a:pt x="8" y="88"/>
                  </a:cubicBezTo>
                  <a:cubicBezTo>
                    <a:pt x="8" y="46"/>
                    <a:pt x="37" y="0"/>
                    <a:pt x="116" y="0"/>
                  </a:cubicBezTo>
                  <a:cubicBezTo>
                    <a:pt x="151" y="0"/>
                    <a:pt x="189" y="7"/>
                    <a:pt x="215" y="18"/>
                  </a:cubicBezTo>
                  <a:lnTo>
                    <a:pt x="215" y="9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0" name="Freeform 19"/>
            <p:cNvSpPr>
              <a:spLocks/>
            </p:cNvSpPr>
            <p:nvPr userDrawn="1"/>
          </p:nvSpPr>
          <p:spPr bwMode="auto">
            <a:xfrm>
              <a:off x="10442575" y="4111626"/>
              <a:ext cx="196850" cy="268288"/>
            </a:xfrm>
            <a:custGeom>
              <a:avLst/>
              <a:gdLst>
                <a:gd name="T0" fmla="*/ 83 w 124"/>
                <a:gd name="T1" fmla="*/ 154 h 169"/>
                <a:gd name="T2" fmla="*/ 55 w 124"/>
                <a:gd name="T3" fmla="*/ 114 h 169"/>
                <a:gd name="T4" fmla="*/ 36 w 124"/>
                <a:gd name="T5" fmla="*/ 130 h 169"/>
                <a:gd name="T6" fmla="*/ 36 w 124"/>
                <a:gd name="T7" fmla="*/ 153 h 169"/>
                <a:gd name="T8" fmla="*/ 59 w 124"/>
                <a:gd name="T9" fmla="*/ 153 h 169"/>
                <a:gd name="T10" fmla="*/ 59 w 124"/>
                <a:gd name="T11" fmla="*/ 169 h 169"/>
                <a:gd name="T12" fmla="*/ 2 w 124"/>
                <a:gd name="T13" fmla="*/ 169 h 169"/>
                <a:gd name="T14" fmla="*/ 2 w 124"/>
                <a:gd name="T15" fmla="*/ 153 h 169"/>
                <a:gd name="T16" fmla="*/ 18 w 124"/>
                <a:gd name="T17" fmla="*/ 153 h 169"/>
                <a:gd name="T18" fmla="*/ 18 w 124"/>
                <a:gd name="T19" fmla="*/ 17 h 169"/>
                <a:gd name="T20" fmla="*/ 0 w 124"/>
                <a:gd name="T21" fmla="*/ 17 h 169"/>
                <a:gd name="T22" fmla="*/ 0 w 124"/>
                <a:gd name="T23" fmla="*/ 0 h 169"/>
                <a:gd name="T24" fmla="*/ 36 w 124"/>
                <a:gd name="T25" fmla="*/ 0 h 169"/>
                <a:gd name="T26" fmla="*/ 36 w 124"/>
                <a:gd name="T27" fmla="*/ 115 h 169"/>
                <a:gd name="T28" fmla="*/ 82 w 124"/>
                <a:gd name="T29" fmla="*/ 75 h 169"/>
                <a:gd name="T30" fmla="*/ 63 w 124"/>
                <a:gd name="T31" fmla="*/ 75 h 169"/>
                <a:gd name="T32" fmla="*/ 63 w 124"/>
                <a:gd name="T33" fmla="*/ 58 h 169"/>
                <a:gd name="T34" fmla="*/ 118 w 124"/>
                <a:gd name="T35" fmla="*/ 58 h 169"/>
                <a:gd name="T36" fmla="*/ 118 w 124"/>
                <a:gd name="T37" fmla="*/ 75 h 169"/>
                <a:gd name="T38" fmla="*/ 101 w 124"/>
                <a:gd name="T39" fmla="*/ 75 h 169"/>
                <a:gd name="T40" fmla="*/ 68 w 124"/>
                <a:gd name="T41" fmla="*/ 104 h 169"/>
                <a:gd name="T42" fmla="*/ 102 w 124"/>
                <a:gd name="T43" fmla="*/ 153 h 169"/>
                <a:gd name="T44" fmla="*/ 124 w 124"/>
                <a:gd name="T45" fmla="*/ 153 h 169"/>
                <a:gd name="T46" fmla="*/ 124 w 124"/>
                <a:gd name="T47" fmla="*/ 169 h 169"/>
                <a:gd name="T48" fmla="*/ 83 w 124"/>
                <a:gd name="T49" fmla="*/ 169 h 169"/>
                <a:gd name="T50" fmla="*/ 83 w 124"/>
                <a:gd name="T51" fmla="*/ 1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69">
                  <a:moveTo>
                    <a:pt x="83" y="154"/>
                  </a:moveTo>
                  <a:lnTo>
                    <a:pt x="55" y="114"/>
                  </a:lnTo>
                  <a:lnTo>
                    <a:pt x="36" y="130"/>
                  </a:lnTo>
                  <a:lnTo>
                    <a:pt x="36" y="153"/>
                  </a:lnTo>
                  <a:lnTo>
                    <a:pt x="59" y="153"/>
                  </a:lnTo>
                  <a:lnTo>
                    <a:pt x="59" y="169"/>
                  </a:lnTo>
                  <a:lnTo>
                    <a:pt x="2" y="169"/>
                  </a:lnTo>
                  <a:lnTo>
                    <a:pt x="2" y="153"/>
                  </a:lnTo>
                  <a:lnTo>
                    <a:pt x="18" y="153"/>
                  </a:lnTo>
                  <a:lnTo>
                    <a:pt x="18" y="17"/>
                  </a:lnTo>
                  <a:lnTo>
                    <a:pt x="0" y="17"/>
                  </a:lnTo>
                  <a:lnTo>
                    <a:pt x="0" y="0"/>
                  </a:lnTo>
                  <a:lnTo>
                    <a:pt x="36" y="0"/>
                  </a:lnTo>
                  <a:lnTo>
                    <a:pt x="36" y="115"/>
                  </a:lnTo>
                  <a:lnTo>
                    <a:pt x="82" y="75"/>
                  </a:lnTo>
                  <a:lnTo>
                    <a:pt x="63" y="75"/>
                  </a:lnTo>
                  <a:lnTo>
                    <a:pt x="63" y="58"/>
                  </a:lnTo>
                  <a:lnTo>
                    <a:pt x="118" y="58"/>
                  </a:lnTo>
                  <a:lnTo>
                    <a:pt x="118" y="75"/>
                  </a:lnTo>
                  <a:lnTo>
                    <a:pt x="101" y="75"/>
                  </a:lnTo>
                  <a:lnTo>
                    <a:pt x="68" y="104"/>
                  </a:lnTo>
                  <a:lnTo>
                    <a:pt x="102" y="153"/>
                  </a:lnTo>
                  <a:lnTo>
                    <a:pt x="124" y="153"/>
                  </a:lnTo>
                  <a:lnTo>
                    <a:pt x="124" y="169"/>
                  </a:lnTo>
                  <a:lnTo>
                    <a:pt x="83" y="169"/>
                  </a:lnTo>
                  <a:lnTo>
                    <a:pt x="83" y="1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1" name="Freeform 20"/>
            <p:cNvSpPr>
              <a:spLocks noEditPoints="1"/>
            </p:cNvSpPr>
            <p:nvPr userDrawn="1"/>
          </p:nvSpPr>
          <p:spPr bwMode="auto">
            <a:xfrm>
              <a:off x="10647363" y="4200526"/>
              <a:ext cx="161925" cy="184150"/>
            </a:xfrm>
            <a:custGeom>
              <a:avLst/>
              <a:gdLst>
                <a:gd name="T0" fmla="*/ 103 w 279"/>
                <a:gd name="T1" fmla="*/ 271 h 314"/>
                <a:gd name="T2" fmla="*/ 188 w 279"/>
                <a:gd name="T3" fmla="*/ 234 h 314"/>
                <a:gd name="T4" fmla="*/ 188 w 279"/>
                <a:gd name="T5" fmla="*/ 166 h 314"/>
                <a:gd name="T6" fmla="*/ 138 w 279"/>
                <a:gd name="T7" fmla="*/ 174 h 314"/>
                <a:gd name="T8" fmla="*/ 53 w 279"/>
                <a:gd name="T9" fmla="*/ 226 h 314"/>
                <a:gd name="T10" fmla="*/ 103 w 279"/>
                <a:gd name="T11" fmla="*/ 271 h 314"/>
                <a:gd name="T12" fmla="*/ 67 w 279"/>
                <a:gd name="T13" fmla="*/ 109 h 314"/>
                <a:gd name="T14" fmla="*/ 26 w 279"/>
                <a:gd name="T15" fmla="*/ 109 h 314"/>
                <a:gd name="T16" fmla="*/ 17 w 279"/>
                <a:gd name="T17" fmla="*/ 65 h 314"/>
                <a:gd name="T18" fmla="*/ 129 w 279"/>
                <a:gd name="T19" fmla="*/ 0 h 314"/>
                <a:gd name="T20" fmla="*/ 238 w 279"/>
                <a:gd name="T21" fmla="*/ 113 h 314"/>
                <a:gd name="T22" fmla="*/ 238 w 279"/>
                <a:gd name="T23" fmla="*/ 244 h 314"/>
                <a:gd name="T24" fmla="*/ 257 w 279"/>
                <a:gd name="T25" fmla="*/ 266 h 314"/>
                <a:gd name="T26" fmla="*/ 279 w 279"/>
                <a:gd name="T27" fmla="*/ 263 h 314"/>
                <a:gd name="T28" fmla="*/ 279 w 279"/>
                <a:gd name="T29" fmla="*/ 308 h 314"/>
                <a:gd name="T30" fmla="*/ 242 w 279"/>
                <a:gd name="T31" fmla="*/ 311 h 314"/>
                <a:gd name="T32" fmla="*/ 192 w 279"/>
                <a:gd name="T33" fmla="*/ 266 h 314"/>
                <a:gd name="T34" fmla="*/ 90 w 279"/>
                <a:gd name="T35" fmla="*/ 314 h 314"/>
                <a:gd name="T36" fmla="*/ 0 w 279"/>
                <a:gd name="T37" fmla="*/ 230 h 314"/>
                <a:gd name="T38" fmla="*/ 136 w 279"/>
                <a:gd name="T39" fmla="*/ 137 h 314"/>
                <a:gd name="T40" fmla="*/ 188 w 279"/>
                <a:gd name="T41" fmla="*/ 131 h 314"/>
                <a:gd name="T42" fmla="*/ 188 w 279"/>
                <a:gd name="T43" fmla="*/ 57 h 314"/>
                <a:gd name="T44" fmla="*/ 129 w 279"/>
                <a:gd name="T45" fmla="*/ 45 h 314"/>
                <a:gd name="T46" fmla="*/ 67 w 279"/>
                <a:gd name="T47" fmla="*/ 57 h 314"/>
                <a:gd name="T48" fmla="*/ 67 w 279"/>
                <a:gd name="T49" fmla="*/ 10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9" h="314">
                  <a:moveTo>
                    <a:pt x="103" y="271"/>
                  </a:moveTo>
                  <a:cubicBezTo>
                    <a:pt x="141" y="271"/>
                    <a:pt x="172" y="251"/>
                    <a:pt x="188" y="234"/>
                  </a:cubicBezTo>
                  <a:cubicBezTo>
                    <a:pt x="188" y="166"/>
                    <a:pt x="188" y="166"/>
                    <a:pt x="188" y="166"/>
                  </a:cubicBezTo>
                  <a:cubicBezTo>
                    <a:pt x="138" y="174"/>
                    <a:pt x="138" y="174"/>
                    <a:pt x="138" y="174"/>
                  </a:cubicBezTo>
                  <a:cubicBezTo>
                    <a:pt x="79" y="182"/>
                    <a:pt x="53" y="194"/>
                    <a:pt x="53" y="226"/>
                  </a:cubicBezTo>
                  <a:cubicBezTo>
                    <a:pt x="53" y="254"/>
                    <a:pt x="67" y="271"/>
                    <a:pt x="103" y="271"/>
                  </a:cubicBezTo>
                  <a:moveTo>
                    <a:pt x="67" y="109"/>
                  </a:moveTo>
                  <a:cubicBezTo>
                    <a:pt x="26" y="109"/>
                    <a:pt x="26" y="109"/>
                    <a:pt x="26" y="109"/>
                  </a:cubicBezTo>
                  <a:cubicBezTo>
                    <a:pt x="21" y="96"/>
                    <a:pt x="17" y="81"/>
                    <a:pt x="17" y="65"/>
                  </a:cubicBezTo>
                  <a:cubicBezTo>
                    <a:pt x="17" y="27"/>
                    <a:pt x="53" y="0"/>
                    <a:pt x="129" y="0"/>
                  </a:cubicBezTo>
                  <a:cubicBezTo>
                    <a:pt x="227" y="0"/>
                    <a:pt x="238" y="34"/>
                    <a:pt x="238" y="113"/>
                  </a:cubicBezTo>
                  <a:cubicBezTo>
                    <a:pt x="238" y="244"/>
                    <a:pt x="238" y="244"/>
                    <a:pt x="238" y="244"/>
                  </a:cubicBezTo>
                  <a:cubicBezTo>
                    <a:pt x="238" y="260"/>
                    <a:pt x="246" y="266"/>
                    <a:pt x="257" y="266"/>
                  </a:cubicBezTo>
                  <a:cubicBezTo>
                    <a:pt x="264" y="266"/>
                    <a:pt x="272" y="265"/>
                    <a:pt x="279" y="263"/>
                  </a:cubicBezTo>
                  <a:cubicBezTo>
                    <a:pt x="279" y="308"/>
                    <a:pt x="279" y="308"/>
                    <a:pt x="279" y="308"/>
                  </a:cubicBezTo>
                  <a:cubicBezTo>
                    <a:pt x="267" y="310"/>
                    <a:pt x="253" y="311"/>
                    <a:pt x="242" y="311"/>
                  </a:cubicBezTo>
                  <a:cubicBezTo>
                    <a:pt x="212" y="311"/>
                    <a:pt x="194" y="294"/>
                    <a:pt x="192" y="266"/>
                  </a:cubicBezTo>
                  <a:cubicBezTo>
                    <a:pt x="174" y="288"/>
                    <a:pt x="140" y="314"/>
                    <a:pt x="90" y="314"/>
                  </a:cubicBezTo>
                  <a:cubicBezTo>
                    <a:pt x="30" y="314"/>
                    <a:pt x="0" y="282"/>
                    <a:pt x="0" y="230"/>
                  </a:cubicBezTo>
                  <a:cubicBezTo>
                    <a:pt x="0" y="168"/>
                    <a:pt x="54" y="147"/>
                    <a:pt x="136" y="137"/>
                  </a:cubicBezTo>
                  <a:cubicBezTo>
                    <a:pt x="188" y="131"/>
                    <a:pt x="188" y="131"/>
                    <a:pt x="188" y="131"/>
                  </a:cubicBezTo>
                  <a:cubicBezTo>
                    <a:pt x="188" y="57"/>
                    <a:pt x="188" y="57"/>
                    <a:pt x="188" y="57"/>
                  </a:cubicBezTo>
                  <a:cubicBezTo>
                    <a:pt x="176" y="49"/>
                    <a:pt x="151" y="45"/>
                    <a:pt x="129" y="45"/>
                  </a:cubicBezTo>
                  <a:cubicBezTo>
                    <a:pt x="101" y="45"/>
                    <a:pt x="84" y="48"/>
                    <a:pt x="67" y="57"/>
                  </a:cubicBezTo>
                  <a:lnTo>
                    <a:pt x="67" y="10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2" name="Freeform 21"/>
            <p:cNvSpPr>
              <a:spLocks/>
            </p:cNvSpPr>
            <p:nvPr userDrawn="1"/>
          </p:nvSpPr>
          <p:spPr bwMode="auto">
            <a:xfrm>
              <a:off x="9578975" y="4462463"/>
              <a:ext cx="203200" cy="269875"/>
            </a:xfrm>
            <a:custGeom>
              <a:avLst/>
              <a:gdLst>
                <a:gd name="T0" fmla="*/ 332 w 349"/>
                <a:gd name="T1" fmla="*/ 24 h 460"/>
                <a:gd name="T2" fmla="*/ 330 w 349"/>
                <a:gd name="T3" fmla="*/ 145 h 460"/>
                <a:gd name="T4" fmla="*/ 284 w 349"/>
                <a:gd name="T5" fmla="*/ 145 h 460"/>
                <a:gd name="T6" fmla="*/ 280 w 349"/>
                <a:gd name="T7" fmla="*/ 60 h 460"/>
                <a:gd name="T8" fmla="*/ 195 w 349"/>
                <a:gd name="T9" fmla="*/ 48 h 460"/>
                <a:gd name="T10" fmla="*/ 55 w 349"/>
                <a:gd name="T11" fmla="*/ 223 h 460"/>
                <a:gd name="T12" fmla="*/ 198 w 349"/>
                <a:gd name="T13" fmla="*/ 411 h 460"/>
                <a:gd name="T14" fmla="*/ 298 w 349"/>
                <a:gd name="T15" fmla="*/ 394 h 460"/>
                <a:gd name="T16" fmla="*/ 298 w 349"/>
                <a:gd name="T17" fmla="*/ 283 h 460"/>
                <a:gd name="T18" fmla="*/ 185 w 349"/>
                <a:gd name="T19" fmla="*/ 283 h 460"/>
                <a:gd name="T20" fmla="*/ 185 w 349"/>
                <a:gd name="T21" fmla="*/ 237 h 460"/>
                <a:gd name="T22" fmla="*/ 349 w 349"/>
                <a:gd name="T23" fmla="*/ 237 h 460"/>
                <a:gd name="T24" fmla="*/ 349 w 349"/>
                <a:gd name="T25" fmla="*/ 427 h 460"/>
                <a:gd name="T26" fmla="*/ 198 w 349"/>
                <a:gd name="T27" fmla="*/ 460 h 460"/>
                <a:gd name="T28" fmla="*/ 0 w 349"/>
                <a:gd name="T29" fmla="*/ 225 h 460"/>
                <a:gd name="T30" fmla="*/ 197 w 349"/>
                <a:gd name="T31" fmla="*/ 0 h 460"/>
                <a:gd name="T32" fmla="*/ 332 w 349"/>
                <a:gd name="T33" fmla="*/ 2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460">
                  <a:moveTo>
                    <a:pt x="332" y="24"/>
                  </a:moveTo>
                  <a:cubicBezTo>
                    <a:pt x="330" y="145"/>
                    <a:pt x="330" y="145"/>
                    <a:pt x="330" y="145"/>
                  </a:cubicBezTo>
                  <a:cubicBezTo>
                    <a:pt x="284" y="145"/>
                    <a:pt x="284" y="145"/>
                    <a:pt x="284" y="145"/>
                  </a:cubicBezTo>
                  <a:cubicBezTo>
                    <a:pt x="280" y="60"/>
                    <a:pt x="280" y="60"/>
                    <a:pt x="280" y="60"/>
                  </a:cubicBezTo>
                  <a:cubicBezTo>
                    <a:pt x="253" y="52"/>
                    <a:pt x="224" y="48"/>
                    <a:pt x="195" y="48"/>
                  </a:cubicBezTo>
                  <a:cubicBezTo>
                    <a:pt x="94" y="48"/>
                    <a:pt x="55" y="124"/>
                    <a:pt x="55" y="223"/>
                  </a:cubicBezTo>
                  <a:cubicBezTo>
                    <a:pt x="55" y="335"/>
                    <a:pt x="94" y="411"/>
                    <a:pt x="198" y="411"/>
                  </a:cubicBezTo>
                  <a:cubicBezTo>
                    <a:pt x="230" y="411"/>
                    <a:pt x="270" y="405"/>
                    <a:pt x="298" y="394"/>
                  </a:cubicBezTo>
                  <a:cubicBezTo>
                    <a:pt x="298" y="283"/>
                    <a:pt x="298" y="283"/>
                    <a:pt x="298" y="283"/>
                  </a:cubicBezTo>
                  <a:cubicBezTo>
                    <a:pt x="185" y="283"/>
                    <a:pt x="185" y="283"/>
                    <a:pt x="185" y="283"/>
                  </a:cubicBezTo>
                  <a:cubicBezTo>
                    <a:pt x="185" y="237"/>
                    <a:pt x="185" y="237"/>
                    <a:pt x="185" y="237"/>
                  </a:cubicBezTo>
                  <a:cubicBezTo>
                    <a:pt x="349" y="237"/>
                    <a:pt x="349" y="237"/>
                    <a:pt x="349" y="237"/>
                  </a:cubicBezTo>
                  <a:cubicBezTo>
                    <a:pt x="349" y="427"/>
                    <a:pt x="349" y="427"/>
                    <a:pt x="349" y="427"/>
                  </a:cubicBezTo>
                  <a:cubicBezTo>
                    <a:pt x="307" y="447"/>
                    <a:pt x="255" y="460"/>
                    <a:pt x="198" y="460"/>
                  </a:cubicBezTo>
                  <a:cubicBezTo>
                    <a:pt x="66" y="460"/>
                    <a:pt x="0" y="372"/>
                    <a:pt x="0" y="225"/>
                  </a:cubicBezTo>
                  <a:cubicBezTo>
                    <a:pt x="0" y="97"/>
                    <a:pt x="62" y="0"/>
                    <a:pt x="197" y="0"/>
                  </a:cubicBezTo>
                  <a:cubicBezTo>
                    <a:pt x="246" y="0"/>
                    <a:pt x="296" y="11"/>
                    <a:pt x="332" y="24"/>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3" name="Freeform 22"/>
            <p:cNvSpPr>
              <a:spLocks noEditPoints="1"/>
            </p:cNvSpPr>
            <p:nvPr userDrawn="1"/>
          </p:nvSpPr>
          <p:spPr bwMode="auto">
            <a:xfrm>
              <a:off x="9804400" y="4548188"/>
              <a:ext cx="158750" cy="184150"/>
            </a:xfrm>
            <a:custGeom>
              <a:avLst/>
              <a:gdLst>
                <a:gd name="T0" fmla="*/ 218 w 270"/>
                <a:gd name="T1" fmla="*/ 157 h 315"/>
                <a:gd name="T2" fmla="*/ 135 w 270"/>
                <a:gd name="T3" fmla="*/ 46 h 315"/>
                <a:gd name="T4" fmla="*/ 52 w 270"/>
                <a:gd name="T5" fmla="*/ 156 h 315"/>
                <a:gd name="T6" fmla="*/ 135 w 270"/>
                <a:gd name="T7" fmla="*/ 268 h 315"/>
                <a:gd name="T8" fmla="*/ 218 w 270"/>
                <a:gd name="T9" fmla="*/ 157 h 315"/>
                <a:gd name="T10" fmla="*/ 270 w 270"/>
                <a:gd name="T11" fmla="*/ 156 h 315"/>
                <a:gd name="T12" fmla="*/ 134 w 270"/>
                <a:gd name="T13" fmla="*/ 315 h 315"/>
                <a:gd name="T14" fmla="*/ 0 w 270"/>
                <a:gd name="T15" fmla="*/ 157 h 315"/>
                <a:gd name="T16" fmla="*/ 135 w 270"/>
                <a:gd name="T17" fmla="*/ 0 h 315"/>
                <a:gd name="T18" fmla="*/ 270 w 270"/>
                <a:gd name="T19" fmla="*/ 15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315">
                  <a:moveTo>
                    <a:pt x="218" y="157"/>
                  </a:moveTo>
                  <a:cubicBezTo>
                    <a:pt x="218" y="86"/>
                    <a:pt x="199" y="46"/>
                    <a:pt x="135" y="46"/>
                  </a:cubicBezTo>
                  <a:cubicBezTo>
                    <a:pt x="72" y="46"/>
                    <a:pt x="52" y="86"/>
                    <a:pt x="52" y="156"/>
                  </a:cubicBezTo>
                  <a:cubicBezTo>
                    <a:pt x="52" y="227"/>
                    <a:pt x="73" y="268"/>
                    <a:pt x="135" y="268"/>
                  </a:cubicBezTo>
                  <a:cubicBezTo>
                    <a:pt x="199" y="268"/>
                    <a:pt x="218" y="227"/>
                    <a:pt x="218" y="157"/>
                  </a:cubicBezTo>
                  <a:moveTo>
                    <a:pt x="270" y="156"/>
                  </a:moveTo>
                  <a:cubicBezTo>
                    <a:pt x="270" y="249"/>
                    <a:pt x="234" y="315"/>
                    <a:pt x="134" y="315"/>
                  </a:cubicBezTo>
                  <a:cubicBezTo>
                    <a:pt x="37" y="315"/>
                    <a:pt x="0" y="249"/>
                    <a:pt x="0" y="157"/>
                  </a:cubicBezTo>
                  <a:cubicBezTo>
                    <a:pt x="0" y="64"/>
                    <a:pt x="37" y="0"/>
                    <a:pt x="135" y="0"/>
                  </a:cubicBezTo>
                  <a:cubicBezTo>
                    <a:pt x="234" y="0"/>
                    <a:pt x="270" y="65"/>
                    <a:pt x="270" y="156"/>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4" name="Freeform 23"/>
            <p:cNvSpPr>
              <a:spLocks/>
            </p:cNvSpPr>
            <p:nvPr userDrawn="1"/>
          </p:nvSpPr>
          <p:spPr bwMode="auto">
            <a:xfrm>
              <a:off x="9952038" y="4459288"/>
              <a:ext cx="96838" cy="273050"/>
            </a:xfrm>
            <a:custGeom>
              <a:avLst/>
              <a:gdLst>
                <a:gd name="T0" fmla="*/ 55 w 166"/>
                <a:gd name="T1" fmla="*/ 45 h 467"/>
                <a:gd name="T2" fmla="*/ 0 w 166"/>
                <a:gd name="T3" fmla="*/ 45 h 467"/>
                <a:gd name="T4" fmla="*/ 0 w 166"/>
                <a:gd name="T5" fmla="*/ 0 h 467"/>
                <a:gd name="T6" fmla="*/ 103 w 166"/>
                <a:gd name="T7" fmla="*/ 0 h 467"/>
                <a:gd name="T8" fmla="*/ 103 w 166"/>
                <a:gd name="T9" fmla="*/ 379 h 467"/>
                <a:gd name="T10" fmla="*/ 133 w 166"/>
                <a:gd name="T11" fmla="*/ 419 h 467"/>
                <a:gd name="T12" fmla="*/ 162 w 166"/>
                <a:gd name="T13" fmla="*/ 414 h 467"/>
                <a:gd name="T14" fmla="*/ 166 w 166"/>
                <a:gd name="T15" fmla="*/ 459 h 467"/>
                <a:gd name="T16" fmla="*/ 120 w 166"/>
                <a:gd name="T17" fmla="*/ 467 h 467"/>
                <a:gd name="T18" fmla="*/ 55 w 166"/>
                <a:gd name="T19" fmla="*/ 384 h 467"/>
                <a:gd name="T20" fmla="*/ 55 w 166"/>
                <a:gd name="T21"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67">
                  <a:moveTo>
                    <a:pt x="55" y="45"/>
                  </a:moveTo>
                  <a:cubicBezTo>
                    <a:pt x="0" y="45"/>
                    <a:pt x="0" y="45"/>
                    <a:pt x="0" y="45"/>
                  </a:cubicBezTo>
                  <a:cubicBezTo>
                    <a:pt x="0" y="0"/>
                    <a:pt x="0" y="0"/>
                    <a:pt x="0" y="0"/>
                  </a:cubicBezTo>
                  <a:cubicBezTo>
                    <a:pt x="103" y="0"/>
                    <a:pt x="103" y="0"/>
                    <a:pt x="103" y="0"/>
                  </a:cubicBezTo>
                  <a:cubicBezTo>
                    <a:pt x="103" y="379"/>
                    <a:pt x="103" y="379"/>
                    <a:pt x="103" y="379"/>
                  </a:cubicBezTo>
                  <a:cubicBezTo>
                    <a:pt x="103" y="407"/>
                    <a:pt x="110" y="419"/>
                    <a:pt x="133" y="419"/>
                  </a:cubicBezTo>
                  <a:cubicBezTo>
                    <a:pt x="143" y="419"/>
                    <a:pt x="153" y="418"/>
                    <a:pt x="162" y="414"/>
                  </a:cubicBezTo>
                  <a:cubicBezTo>
                    <a:pt x="166" y="459"/>
                    <a:pt x="166" y="459"/>
                    <a:pt x="166" y="459"/>
                  </a:cubicBezTo>
                  <a:cubicBezTo>
                    <a:pt x="153" y="464"/>
                    <a:pt x="137" y="467"/>
                    <a:pt x="120" y="467"/>
                  </a:cubicBezTo>
                  <a:cubicBezTo>
                    <a:pt x="70" y="467"/>
                    <a:pt x="55" y="436"/>
                    <a:pt x="55" y="384"/>
                  </a:cubicBezTo>
                  <a:lnTo>
                    <a:pt x="55"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5" name="Freeform 24"/>
            <p:cNvSpPr>
              <a:spLocks/>
            </p:cNvSpPr>
            <p:nvPr userDrawn="1"/>
          </p:nvSpPr>
          <p:spPr bwMode="auto">
            <a:xfrm>
              <a:off x="10056813" y="4454526"/>
              <a:ext cx="238125" cy="273050"/>
            </a:xfrm>
            <a:custGeom>
              <a:avLst/>
              <a:gdLst>
                <a:gd name="T0" fmla="*/ 399 w 407"/>
                <a:gd name="T1" fmla="*/ 51 h 466"/>
                <a:gd name="T2" fmla="*/ 363 w 407"/>
                <a:gd name="T3" fmla="*/ 47 h 466"/>
                <a:gd name="T4" fmla="*/ 319 w 407"/>
                <a:gd name="T5" fmla="*/ 106 h 466"/>
                <a:gd name="T6" fmla="*/ 319 w 407"/>
                <a:gd name="T7" fmla="*/ 165 h 466"/>
                <a:gd name="T8" fmla="*/ 407 w 407"/>
                <a:gd name="T9" fmla="*/ 165 h 466"/>
                <a:gd name="T10" fmla="*/ 407 w 407"/>
                <a:gd name="T11" fmla="*/ 210 h 466"/>
                <a:gd name="T12" fmla="*/ 319 w 407"/>
                <a:gd name="T13" fmla="*/ 210 h 466"/>
                <a:gd name="T14" fmla="*/ 319 w 407"/>
                <a:gd name="T15" fmla="*/ 422 h 466"/>
                <a:gd name="T16" fmla="*/ 388 w 407"/>
                <a:gd name="T17" fmla="*/ 422 h 466"/>
                <a:gd name="T18" fmla="*/ 388 w 407"/>
                <a:gd name="T19" fmla="*/ 466 h 466"/>
                <a:gd name="T20" fmla="*/ 226 w 407"/>
                <a:gd name="T21" fmla="*/ 466 h 466"/>
                <a:gd name="T22" fmla="*/ 226 w 407"/>
                <a:gd name="T23" fmla="*/ 427 h 466"/>
                <a:gd name="T24" fmla="*/ 271 w 407"/>
                <a:gd name="T25" fmla="*/ 417 h 466"/>
                <a:gd name="T26" fmla="*/ 271 w 407"/>
                <a:gd name="T27" fmla="*/ 210 h 466"/>
                <a:gd name="T28" fmla="*/ 93 w 407"/>
                <a:gd name="T29" fmla="*/ 210 h 466"/>
                <a:gd name="T30" fmla="*/ 93 w 407"/>
                <a:gd name="T31" fmla="*/ 422 h 466"/>
                <a:gd name="T32" fmla="*/ 162 w 407"/>
                <a:gd name="T33" fmla="*/ 422 h 466"/>
                <a:gd name="T34" fmla="*/ 162 w 407"/>
                <a:gd name="T35" fmla="*/ 466 h 466"/>
                <a:gd name="T36" fmla="*/ 1 w 407"/>
                <a:gd name="T37" fmla="*/ 466 h 466"/>
                <a:gd name="T38" fmla="*/ 1 w 407"/>
                <a:gd name="T39" fmla="*/ 427 h 466"/>
                <a:gd name="T40" fmla="*/ 45 w 407"/>
                <a:gd name="T41" fmla="*/ 417 h 466"/>
                <a:gd name="T42" fmla="*/ 45 w 407"/>
                <a:gd name="T43" fmla="*/ 210 h 466"/>
                <a:gd name="T44" fmla="*/ 0 w 407"/>
                <a:gd name="T45" fmla="*/ 210 h 466"/>
                <a:gd name="T46" fmla="*/ 0 w 407"/>
                <a:gd name="T47" fmla="*/ 165 h 466"/>
                <a:gd name="T48" fmla="*/ 45 w 407"/>
                <a:gd name="T49" fmla="*/ 165 h 466"/>
                <a:gd name="T50" fmla="*/ 45 w 407"/>
                <a:gd name="T51" fmla="*/ 103 h 466"/>
                <a:gd name="T52" fmla="*/ 133 w 407"/>
                <a:gd name="T53" fmla="*/ 0 h 466"/>
                <a:gd name="T54" fmla="*/ 173 w 407"/>
                <a:gd name="T55" fmla="*/ 6 h 466"/>
                <a:gd name="T56" fmla="*/ 173 w 407"/>
                <a:gd name="T57" fmla="*/ 51 h 466"/>
                <a:gd name="T58" fmla="*/ 136 w 407"/>
                <a:gd name="T59" fmla="*/ 47 h 466"/>
                <a:gd name="T60" fmla="*/ 93 w 407"/>
                <a:gd name="T61" fmla="*/ 106 h 466"/>
                <a:gd name="T62" fmla="*/ 93 w 407"/>
                <a:gd name="T63" fmla="*/ 165 h 466"/>
                <a:gd name="T64" fmla="*/ 271 w 407"/>
                <a:gd name="T65" fmla="*/ 165 h 466"/>
                <a:gd name="T66" fmla="*/ 271 w 407"/>
                <a:gd name="T67" fmla="*/ 103 h 466"/>
                <a:gd name="T68" fmla="*/ 360 w 407"/>
                <a:gd name="T69" fmla="*/ 0 h 466"/>
                <a:gd name="T70" fmla="*/ 399 w 407"/>
                <a:gd name="T71" fmla="*/ 6 h 466"/>
                <a:gd name="T72" fmla="*/ 399 w 407"/>
                <a:gd name="T73" fmla="*/ 5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7" h="466">
                  <a:moveTo>
                    <a:pt x="399" y="51"/>
                  </a:moveTo>
                  <a:cubicBezTo>
                    <a:pt x="388" y="49"/>
                    <a:pt x="376" y="47"/>
                    <a:pt x="363" y="47"/>
                  </a:cubicBezTo>
                  <a:cubicBezTo>
                    <a:pt x="329" y="47"/>
                    <a:pt x="319" y="69"/>
                    <a:pt x="319" y="106"/>
                  </a:cubicBezTo>
                  <a:cubicBezTo>
                    <a:pt x="319" y="165"/>
                    <a:pt x="319" y="165"/>
                    <a:pt x="319" y="165"/>
                  </a:cubicBezTo>
                  <a:cubicBezTo>
                    <a:pt x="407" y="165"/>
                    <a:pt x="407" y="165"/>
                    <a:pt x="407" y="165"/>
                  </a:cubicBezTo>
                  <a:cubicBezTo>
                    <a:pt x="407" y="210"/>
                    <a:pt x="407" y="210"/>
                    <a:pt x="407" y="210"/>
                  </a:cubicBezTo>
                  <a:cubicBezTo>
                    <a:pt x="319" y="210"/>
                    <a:pt x="319" y="210"/>
                    <a:pt x="319" y="210"/>
                  </a:cubicBezTo>
                  <a:cubicBezTo>
                    <a:pt x="319" y="422"/>
                    <a:pt x="319" y="422"/>
                    <a:pt x="319" y="422"/>
                  </a:cubicBezTo>
                  <a:cubicBezTo>
                    <a:pt x="388" y="422"/>
                    <a:pt x="388" y="422"/>
                    <a:pt x="388" y="422"/>
                  </a:cubicBezTo>
                  <a:cubicBezTo>
                    <a:pt x="388" y="466"/>
                    <a:pt x="388" y="466"/>
                    <a:pt x="388" y="466"/>
                  </a:cubicBezTo>
                  <a:cubicBezTo>
                    <a:pt x="226" y="466"/>
                    <a:pt x="226" y="466"/>
                    <a:pt x="226" y="466"/>
                  </a:cubicBezTo>
                  <a:cubicBezTo>
                    <a:pt x="226" y="427"/>
                    <a:pt x="226" y="427"/>
                    <a:pt x="226" y="427"/>
                  </a:cubicBezTo>
                  <a:cubicBezTo>
                    <a:pt x="271" y="417"/>
                    <a:pt x="271" y="417"/>
                    <a:pt x="271" y="417"/>
                  </a:cubicBezTo>
                  <a:cubicBezTo>
                    <a:pt x="271" y="210"/>
                    <a:pt x="271" y="210"/>
                    <a:pt x="271" y="210"/>
                  </a:cubicBezTo>
                  <a:cubicBezTo>
                    <a:pt x="93" y="210"/>
                    <a:pt x="93" y="210"/>
                    <a:pt x="93" y="210"/>
                  </a:cubicBezTo>
                  <a:cubicBezTo>
                    <a:pt x="93" y="422"/>
                    <a:pt x="93" y="422"/>
                    <a:pt x="93" y="422"/>
                  </a:cubicBezTo>
                  <a:cubicBezTo>
                    <a:pt x="162" y="422"/>
                    <a:pt x="162" y="422"/>
                    <a:pt x="162" y="422"/>
                  </a:cubicBezTo>
                  <a:cubicBezTo>
                    <a:pt x="162" y="466"/>
                    <a:pt x="162" y="466"/>
                    <a:pt x="162" y="466"/>
                  </a:cubicBezTo>
                  <a:cubicBezTo>
                    <a:pt x="1" y="466"/>
                    <a:pt x="1" y="466"/>
                    <a:pt x="1" y="466"/>
                  </a:cubicBezTo>
                  <a:cubicBezTo>
                    <a:pt x="1" y="427"/>
                    <a:pt x="1" y="427"/>
                    <a:pt x="1" y="427"/>
                  </a:cubicBezTo>
                  <a:cubicBezTo>
                    <a:pt x="45" y="417"/>
                    <a:pt x="45" y="417"/>
                    <a:pt x="45" y="417"/>
                  </a:cubicBezTo>
                  <a:cubicBezTo>
                    <a:pt x="45" y="210"/>
                    <a:pt x="45" y="210"/>
                    <a:pt x="45" y="210"/>
                  </a:cubicBezTo>
                  <a:cubicBezTo>
                    <a:pt x="0" y="210"/>
                    <a:pt x="0" y="210"/>
                    <a:pt x="0" y="210"/>
                  </a:cubicBezTo>
                  <a:cubicBezTo>
                    <a:pt x="0" y="165"/>
                    <a:pt x="0" y="165"/>
                    <a:pt x="0" y="165"/>
                  </a:cubicBezTo>
                  <a:cubicBezTo>
                    <a:pt x="45" y="165"/>
                    <a:pt x="45" y="165"/>
                    <a:pt x="45" y="165"/>
                  </a:cubicBezTo>
                  <a:cubicBezTo>
                    <a:pt x="45" y="103"/>
                    <a:pt x="45" y="103"/>
                    <a:pt x="45" y="103"/>
                  </a:cubicBezTo>
                  <a:cubicBezTo>
                    <a:pt x="45" y="48"/>
                    <a:pt x="68" y="0"/>
                    <a:pt x="133" y="0"/>
                  </a:cubicBezTo>
                  <a:cubicBezTo>
                    <a:pt x="149" y="0"/>
                    <a:pt x="165" y="4"/>
                    <a:pt x="173" y="6"/>
                  </a:cubicBezTo>
                  <a:cubicBezTo>
                    <a:pt x="173" y="51"/>
                    <a:pt x="173" y="51"/>
                    <a:pt x="173" y="51"/>
                  </a:cubicBezTo>
                  <a:cubicBezTo>
                    <a:pt x="162" y="49"/>
                    <a:pt x="150" y="47"/>
                    <a:pt x="136" y="47"/>
                  </a:cubicBezTo>
                  <a:cubicBezTo>
                    <a:pt x="103" y="47"/>
                    <a:pt x="93" y="69"/>
                    <a:pt x="93" y="106"/>
                  </a:cubicBezTo>
                  <a:cubicBezTo>
                    <a:pt x="93" y="165"/>
                    <a:pt x="93" y="165"/>
                    <a:pt x="93" y="165"/>
                  </a:cubicBezTo>
                  <a:cubicBezTo>
                    <a:pt x="271" y="165"/>
                    <a:pt x="271" y="165"/>
                    <a:pt x="271" y="165"/>
                  </a:cubicBezTo>
                  <a:cubicBezTo>
                    <a:pt x="271" y="103"/>
                    <a:pt x="271" y="103"/>
                    <a:pt x="271" y="103"/>
                  </a:cubicBezTo>
                  <a:cubicBezTo>
                    <a:pt x="271" y="48"/>
                    <a:pt x="294" y="0"/>
                    <a:pt x="360" y="0"/>
                  </a:cubicBezTo>
                  <a:cubicBezTo>
                    <a:pt x="375" y="0"/>
                    <a:pt x="391" y="4"/>
                    <a:pt x="399" y="6"/>
                  </a:cubicBezTo>
                  <a:lnTo>
                    <a:pt x="399" y="5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6" name="Freeform 25"/>
            <p:cNvSpPr>
              <a:spLocks noEditPoints="1"/>
            </p:cNvSpPr>
            <p:nvPr userDrawn="1"/>
          </p:nvSpPr>
          <p:spPr bwMode="auto">
            <a:xfrm>
              <a:off x="10301288" y="4470401"/>
              <a:ext cx="158750" cy="261938"/>
            </a:xfrm>
            <a:custGeom>
              <a:avLst/>
              <a:gdLst>
                <a:gd name="T0" fmla="*/ 159 w 270"/>
                <a:gd name="T1" fmla="*/ 35 h 447"/>
                <a:gd name="T2" fmla="*/ 194 w 270"/>
                <a:gd name="T3" fmla="*/ 0 h 447"/>
                <a:gd name="T4" fmla="*/ 230 w 270"/>
                <a:gd name="T5" fmla="*/ 35 h 447"/>
                <a:gd name="T6" fmla="*/ 194 w 270"/>
                <a:gd name="T7" fmla="*/ 70 h 447"/>
                <a:gd name="T8" fmla="*/ 159 w 270"/>
                <a:gd name="T9" fmla="*/ 35 h 447"/>
                <a:gd name="T10" fmla="*/ 218 w 270"/>
                <a:gd name="T11" fmla="*/ 289 h 447"/>
                <a:gd name="T12" fmla="*/ 135 w 270"/>
                <a:gd name="T13" fmla="*/ 178 h 447"/>
                <a:gd name="T14" fmla="*/ 52 w 270"/>
                <a:gd name="T15" fmla="*/ 288 h 447"/>
                <a:gd name="T16" fmla="*/ 135 w 270"/>
                <a:gd name="T17" fmla="*/ 400 h 447"/>
                <a:gd name="T18" fmla="*/ 218 w 270"/>
                <a:gd name="T19" fmla="*/ 289 h 447"/>
                <a:gd name="T20" fmla="*/ 40 w 270"/>
                <a:gd name="T21" fmla="*/ 35 h 447"/>
                <a:gd name="T22" fmla="*/ 76 w 270"/>
                <a:gd name="T23" fmla="*/ 0 h 447"/>
                <a:gd name="T24" fmla="*/ 111 w 270"/>
                <a:gd name="T25" fmla="*/ 35 h 447"/>
                <a:gd name="T26" fmla="*/ 76 w 270"/>
                <a:gd name="T27" fmla="*/ 70 h 447"/>
                <a:gd name="T28" fmla="*/ 40 w 270"/>
                <a:gd name="T29" fmla="*/ 35 h 447"/>
                <a:gd name="T30" fmla="*/ 270 w 270"/>
                <a:gd name="T31" fmla="*/ 288 h 447"/>
                <a:gd name="T32" fmla="*/ 134 w 270"/>
                <a:gd name="T33" fmla="*/ 447 h 447"/>
                <a:gd name="T34" fmla="*/ 0 w 270"/>
                <a:gd name="T35" fmla="*/ 289 h 447"/>
                <a:gd name="T36" fmla="*/ 135 w 270"/>
                <a:gd name="T37" fmla="*/ 132 h 447"/>
                <a:gd name="T38" fmla="*/ 270 w 270"/>
                <a:gd name="T39" fmla="*/ 288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0" h="447">
                  <a:moveTo>
                    <a:pt x="159" y="35"/>
                  </a:moveTo>
                  <a:cubicBezTo>
                    <a:pt x="159" y="10"/>
                    <a:pt x="174" y="0"/>
                    <a:pt x="194" y="0"/>
                  </a:cubicBezTo>
                  <a:cubicBezTo>
                    <a:pt x="213" y="0"/>
                    <a:pt x="230" y="10"/>
                    <a:pt x="230" y="35"/>
                  </a:cubicBezTo>
                  <a:cubicBezTo>
                    <a:pt x="230" y="61"/>
                    <a:pt x="213" y="70"/>
                    <a:pt x="194" y="70"/>
                  </a:cubicBezTo>
                  <a:cubicBezTo>
                    <a:pt x="174" y="70"/>
                    <a:pt x="159" y="61"/>
                    <a:pt x="159" y="35"/>
                  </a:cubicBezTo>
                  <a:moveTo>
                    <a:pt x="218" y="289"/>
                  </a:moveTo>
                  <a:cubicBezTo>
                    <a:pt x="218" y="218"/>
                    <a:pt x="198" y="178"/>
                    <a:pt x="135" y="178"/>
                  </a:cubicBezTo>
                  <a:cubicBezTo>
                    <a:pt x="72" y="178"/>
                    <a:pt x="52" y="218"/>
                    <a:pt x="52" y="288"/>
                  </a:cubicBezTo>
                  <a:cubicBezTo>
                    <a:pt x="52" y="359"/>
                    <a:pt x="73" y="400"/>
                    <a:pt x="135" y="400"/>
                  </a:cubicBezTo>
                  <a:cubicBezTo>
                    <a:pt x="198" y="400"/>
                    <a:pt x="218" y="359"/>
                    <a:pt x="218" y="289"/>
                  </a:cubicBezTo>
                  <a:moveTo>
                    <a:pt x="40" y="35"/>
                  </a:moveTo>
                  <a:cubicBezTo>
                    <a:pt x="40" y="10"/>
                    <a:pt x="56" y="0"/>
                    <a:pt x="76" y="0"/>
                  </a:cubicBezTo>
                  <a:cubicBezTo>
                    <a:pt x="94" y="0"/>
                    <a:pt x="111" y="10"/>
                    <a:pt x="111" y="35"/>
                  </a:cubicBezTo>
                  <a:cubicBezTo>
                    <a:pt x="111" y="61"/>
                    <a:pt x="94" y="70"/>
                    <a:pt x="76" y="70"/>
                  </a:cubicBezTo>
                  <a:cubicBezTo>
                    <a:pt x="56" y="70"/>
                    <a:pt x="40" y="61"/>
                    <a:pt x="40" y="35"/>
                  </a:cubicBezTo>
                  <a:moveTo>
                    <a:pt x="270" y="288"/>
                  </a:moveTo>
                  <a:cubicBezTo>
                    <a:pt x="270" y="381"/>
                    <a:pt x="234" y="447"/>
                    <a:pt x="134" y="447"/>
                  </a:cubicBezTo>
                  <a:cubicBezTo>
                    <a:pt x="37" y="447"/>
                    <a:pt x="0" y="381"/>
                    <a:pt x="0" y="289"/>
                  </a:cubicBezTo>
                  <a:cubicBezTo>
                    <a:pt x="0" y="196"/>
                    <a:pt x="37" y="132"/>
                    <a:pt x="135" y="132"/>
                  </a:cubicBezTo>
                  <a:cubicBezTo>
                    <a:pt x="234" y="132"/>
                    <a:pt x="270" y="197"/>
                    <a:pt x="270" y="28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7" name="Freeform 26"/>
            <p:cNvSpPr>
              <a:spLocks/>
            </p:cNvSpPr>
            <p:nvPr userDrawn="1"/>
          </p:nvSpPr>
          <p:spPr bwMode="auto">
            <a:xfrm>
              <a:off x="10466388" y="4548188"/>
              <a:ext cx="130175" cy="179388"/>
            </a:xfrm>
            <a:custGeom>
              <a:avLst/>
              <a:gdLst>
                <a:gd name="T0" fmla="*/ 0 w 223"/>
                <a:gd name="T1" fmla="*/ 6 h 307"/>
                <a:gd name="T2" fmla="*/ 90 w 223"/>
                <a:gd name="T3" fmla="*/ 6 h 307"/>
                <a:gd name="T4" fmla="*/ 90 w 223"/>
                <a:gd name="T5" fmla="*/ 71 h 307"/>
                <a:gd name="T6" fmla="*/ 175 w 223"/>
                <a:gd name="T7" fmla="*/ 0 h 307"/>
                <a:gd name="T8" fmla="*/ 223 w 223"/>
                <a:gd name="T9" fmla="*/ 4 h 307"/>
                <a:gd name="T10" fmla="*/ 217 w 223"/>
                <a:gd name="T11" fmla="*/ 64 h 307"/>
                <a:gd name="T12" fmla="*/ 169 w 223"/>
                <a:gd name="T13" fmla="*/ 52 h 307"/>
                <a:gd name="T14" fmla="*/ 93 w 223"/>
                <a:gd name="T15" fmla="*/ 110 h 307"/>
                <a:gd name="T16" fmla="*/ 93 w 223"/>
                <a:gd name="T17" fmla="*/ 263 h 307"/>
                <a:gd name="T18" fmla="*/ 163 w 223"/>
                <a:gd name="T19" fmla="*/ 263 h 307"/>
                <a:gd name="T20" fmla="*/ 163 w 223"/>
                <a:gd name="T21" fmla="*/ 307 h 307"/>
                <a:gd name="T22" fmla="*/ 0 w 223"/>
                <a:gd name="T23" fmla="*/ 307 h 307"/>
                <a:gd name="T24" fmla="*/ 0 w 223"/>
                <a:gd name="T25" fmla="*/ 268 h 307"/>
                <a:gd name="T26" fmla="*/ 44 w 223"/>
                <a:gd name="T27" fmla="*/ 258 h 307"/>
                <a:gd name="T28" fmla="*/ 44 w 223"/>
                <a:gd name="T29" fmla="*/ 51 h 307"/>
                <a:gd name="T30" fmla="*/ 0 w 223"/>
                <a:gd name="T31" fmla="*/ 51 h 307"/>
                <a:gd name="T32" fmla="*/ 0 w 223"/>
                <a:gd name="T33" fmla="*/ 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307">
                  <a:moveTo>
                    <a:pt x="0" y="6"/>
                  </a:moveTo>
                  <a:cubicBezTo>
                    <a:pt x="90" y="6"/>
                    <a:pt x="90" y="6"/>
                    <a:pt x="90" y="6"/>
                  </a:cubicBezTo>
                  <a:cubicBezTo>
                    <a:pt x="90" y="71"/>
                    <a:pt x="90" y="71"/>
                    <a:pt x="90" y="71"/>
                  </a:cubicBezTo>
                  <a:cubicBezTo>
                    <a:pt x="102" y="37"/>
                    <a:pt x="137" y="0"/>
                    <a:pt x="175" y="0"/>
                  </a:cubicBezTo>
                  <a:cubicBezTo>
                    <a:pt x="193" y="0"/>
                    <a:pt x="212" y="2"/>
                    <a:pt x="223" y="4"/>
                  </a:cubicBezTo>
                  <a:cubicBezTo>
                    <a:pt x="217" y="64"/>
                    <a:pt x="217" y="64"/>
                    <a:pt x="217" y="64"/>
                  </a:cubicBezTo>
                  <a:cubicBezTo>
                    <a:pt x="169" y="52"/>
                    <a:pt x="169" y="52"/>
                    <a:pt x="169" y="52"/>
                  </a:cubicBezTo>
                  <a:cubicBezTo>
                    <a:pt x="139" y="55"/>
                    <a:pt x="108" y="77"/>
                    <a:pt x="93" y="110"/>
                  </a:cubicBezTo>
                  <a:cubicBezTo>
                    <a:pt x="93" y="263"/>
                    <a:pt x="93" y="263"/>
                    <a:pt x="93" y="263"/>
                  </a:cubicBezTo>
                  <a:cubicBezTo>
                    <a:pt x="163" y="263"/>
                    <a:pt x="163" y="263"/>
                    <a:pt x="163" y="263"/>
                  </a:cubicBezTo>
                  <a:cubicBezTo>
                    <a:pt x="163" y="307"/>
                    <a:pt x="163" y="307"/>
                    <a:pt x="163" y="307"/>
                  </a:cubicBezTo>
                  <a:cubicBezTo>
                    <a:pt x="0" y="307"/>
                    <a:pt x="0" y="307"/>
                    <a:pt x="0" y="307"/>
                  </a:cubicBezTo>
                  <a:cubicBezTo>
                    <a:pt x="0" y="268"/>
                    <a:pt x="0" y="268"/>
                    <a:pt x="0" y="268"/>
                  </a:cubicBezTo>
                  <a:cubicBezTo>
                    <a:pt x="44" y="258"/>
                    <a:pt x="44" y="258"/>
                    <a:pt x="44" y="258"/>
                  </a:cubicBezTo>
                  <a:cubicBezTo>
                    <a:pt x="44" y="51"/>
                    <a:pt x="44" y="51"/>
                    <a:pt x="44" y="51"/>
                  </a:cubicBezTo>
                  <a:cubicBezTo>
                    <a:pt x="0" y="51"/>
                    <a:pt x="0" y="51"/>
                    <a:pt x="0" y="51"/>
                  </a:cubicBezTo>
                  <a:lnTo>
                    <a:pt x="0" y="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8" name="Freeform 27"/>
            <p:cNvSpPr>
              <a:spLocks noEditPoints="1"/>
            </p:cNvSpPr>
            <p:nvPr userDrawn="1"/>
          </p:nvSpPr>
          <p:spPr bwMode="auto">
            <a:xfrm>
              <a:off x="10583863" y="4459288"/>
              <a:ext cx="177800" cy="273050"/>
            </a:xfrm>
            <a:custGeom>
              <a:avLst/>
              <a:gdLst>
                <a:gd name="T0" fmla="*/ 167 w 303"/>
                <a:gd name="T1" fmla="*/ 199 h 467"/>
                <a:gd name="T2" fmla="*/ 94 w 303"/>
                <a:gd name="T3" fmla="*/ 236 h 467"/>
                <a:gd name="T4" fmla="*/ 94 w 303"/>
                <a:gd name="T5" fmla="*/ 380 h 467"/>
                <a:gd name="T6" fmla="*/ 167 w 303"/>
                <a:gd name="T7" fmla="*/ 419 h 467"/>
                <a:gd name="T8" fmla="*/ 251 w 303"/>
                <a:gd name="T9" fmla="*/ 308 h 467"/>
                <a:gd name="T10" fmla="*/ 167 w 303"/>
                <a:gd name="T11" fmla="*/ 199 h 467"/>
                <a:gd name="T12" fmla="*/ 94 w 303"/>
                <a:gd name="T13" fmla="*/ 188 h 467"/>
                <a:gd name="T14" fmla="*/ 177 w 303"/>
                <a:gd name="T15" fmla="*/ 152 h 467"/>
                <a:gd name="T16" fmla="*/ 303 w 303"/>
                <a:gd name="T17" fmla="*/ 308 h 467"/>
                <a:gd name="T18" fmla="*/ 177 w 303"/>
                <a:gd name="T19" fmla="*/ 467 h 467"/>
                <a:gd name="T20" fmla="*/ 89 w 303"/>
                <a:gd name="T21" fmla="*/ 430 h 467"/>
                <a:gd name="T22" fmla="*/ 66 w 303"/>
                <a:gd name="T23" fmla="*/ 459 h 467"/>
                <a:gd name="T24" fmla="*/ 45 w 303"/>
                <a:gd name="T25" fmla="*/ 459 h 467"/>
                <a:gd name="T26" fmla="*/ 45 w 303"/>
                <a:gd name="T27" fmla="*/ 45 h 467"/>
                <a:gd name="T28" fmla="*/ 0 w 303"/>
                <a:gd name="T29" fmla="*/ 45 h 467"/>
                <a:gd name="T30" fmla="*/ 0 w 303"/>
                <a:gd name="T31" fmla="*/ 0 h 467"/>
                <a:gd name="T32" fmla="*/ 94 w 303"/>
                <a:gd name="T33" fmla="*/ 0 h 467"/>
                <a:gd name="T34" fmla="*/ 94 w 303"/>
                <a:gd name="T35" fmla="*/ 188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467">
                  <a:moveTo>
                    <a:pt x="167" y="199"/>
                  </a:moveTo>
                  <a:cubicBezTo>
                    <a:pt x="126" y="199"/>
                    <a:pt x="104" y="220"/>
                    <a:pt x="94" y="236"/>
                  </a:cubicBezTo>
                  <a:cubicBezTo>
                    <a:pt x="94" y="380"/>
                    <a:pt x="94" y="380"/>
                    <a:pt x="94" y="380"/>
                  </a:cubicBezTo>
                  <a:cubicBezTo>
                    <a:pt x="105" y="398"/>
                    <a:pt x="128" y="419"/>
                    <a:pt x="167" y="419"/>
                  </a:cubicBezTo>
                  <a:cubicBezTo>
                    <a:pt x="233" y="419"/>
                    <a:pt x="251" y="371"/>
                    <a:pt x="251" y="308"/>
                  </a:cubicBezTo>
                  <a:cubicBezTo>
                    <a:pt x="251" y="245"/>
                    <a:pt x="234" y="199"/>
                    <a:pt x="167" y="199"/>
                  </a:cubicBezTo>
                  <a:moveTo>
                    <a:pt x="94" y="188"/>
                  </a:moveTo>
                  <a:cubicBezTo>
                    <a:pt x="109" y="168"/>
                    <a:pt x="135" y="152"/>
                    <a:pt x="177" y="152"/>
                  </a:cubicBezTo>
                  <a:cubicBezTo>
                    <a:pt x="267" y="152"/>
                    <a:pt x="303" y="213"/>
                    <a:pt x="303" y="308"/>
                  </a:cubicBezTo>
                  <a:cubicBezTo>
                    <a:pt x="303" y="403"/>
                    <a:pt x="263" y="467"/>
                    <a:pt x="177" y="467"/>
                  </a:cubicBezTo>
                  <a:cubicBezTo>
                    <a:pt x="133" y="467"/>
                    <a:pt x="105" y="450"/>
                    <a:pt x="89" y="430"/>
                  </a:cubicBezTo>
                  <a:cubicBezTo>
                    <a:pt x="66" y="459"/>
                    <a:pt x="66" y="459"/>
                    <a:pt x="66" y="459"/>
                  </a:cubicBezTo>
                  <a:cubicBezTo>
                    <a:pt x="45" y="459"/>
                    <a:pt x="45" y="459"/>
                    <a:pt x="45" y="459"/>
                  </a:cubicBezTo>
                  <a:cubicBezTo>
                    <a:pt x="45" y="45"/>
                    <a:pt x="45" y="45"/>
                    <a:pt x="45" y="45"/>
                  </a:cubicBezTo>
                  <a:cubicBezTo>
                    <a:pt x="0" y="45"/>
                    <a:pt x="0" y="45"/>
                    <a:pt x="0" y="45"/>
                  </a:cubicBezTo>
                  <a:cubicBezTo>
                    <a:pt x="0" y="0"/>
                    <a:pt x="0" y="0"/>
                    <a:pt x="0" y="0"/>
                  </a:cubicBezTo>
                  <a:cubicBezTo>
                    <a:pt x="94" y="0"/>
                    <a:pt x="94" y="0"/>
                    <a:pt x="94" y="0"/>
                  </a:cubicBezTo>
                  <a:lnTo>
                    <a:pt x="94" y="18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69" name="Freeform 28"/>
            <p:cNvSpPr>
              <a:spLocks/>
            </p:cNvSpPr>
            <p:nvPr userDrawn="1"/>
          </p:nvSpPr>
          <p:spPr bwMode="auto">
            <a:xfrm>
              <a:off x="10764838" y="4551363"/>
              <a:ext cx="198438" cy="180975"/>
            </a:xfrm>
            <a:custGeom>
              <a:avLst/>
              <a:gdLst>
                <a:gd name="T0" fmla="*/ 293 w 339"/>
                <a:gd name="T1" fmla="*/ 256 h 309"/>
                <a:gd name="T2" fmla="*/ 339 w 339"/>
                <a:gd name="T3" fmla="*/ 256 h 309"/>
                <a:gd name="T4" fmla="*/ 339 w 339"/>
                <a:gd name="T5" fmla="*/ 301 h 309"/>
                <a:gd name="T6" fmla="*/ 252 w 339"/>
                <a:gd name="T7" fmla="*/ 301 h 309"/>
                <a:gd name="T8" fmla="*/ 252 w 339"/>
                <a:gd name="T9" fmla="*/ 253 h 309"/>
                <a:gd name="T10" fmla="*/ 143 w 339"/>
                <a:gd name="T11" fmla="*/ 309 h 309"/>
                <a:gd name="T12" fmla="*/ 48 w 339"/>
                <a:gd name="T13" fmla="*/ 192 h 309"/>
                <a:gd name="T14" fmla="*/ 48 w 339"/>
                <a:gd name="T15" fmla="*/ 45 h 309"/>
                <a:gd name="T16" fmla="*/ 0 w 339"/>
                <a:gd name="T17" fmla="*/ 45 h 309"/>
                <a:gd name="T18" fmla="*/ 0 w 339"/>
                <a:gd name="T19" fmla="*/ 0 h 309"/>
                <a:gd name="T20" fmla="*/ 97 w 339"/>
                <a:gd name="T21" fmla="*/ 0 h 309"/>
                <a:gd name="T22" fmla="*/ 97 w 339"/>
                <a:gd name="T23" fmla="*/ 188 h 309"/>
                <a:gd name="T24" fmla="*/ 157 w 339"/>
                <a:gd name="T25" fmla="*/ 260 h 309"/>
                <a:gd name="T26" fmla="*/ 245 w 339"/>
                <a:gd name="T27" fmla="*/ 214 h 309"/>
                <a:gd name="T28" fmla="*/ 245 w 339"/>
                <a:gd name="T29" fmla="*/ 45 h 309"/>
                <a:gd name="T30" fmla="*/ 184 w 339"/>
                <a:gd name="T31" fmla="*/ 45 h 309"/>
                <a:gd name="T32" fmla="*/ 184 w 339"/>
                <a:gd name="T33" fmla="*/ 0 h 309"/>
                <a:gd name="T34" fmla="*/ 293 w 339"/>
                <a:gd name="T35" fmla="*/ 0 h 309"/>
                <a:gd name="T36" fmla="*/ 293 w 339"/>
                <a:gd name="T37" fmla="*/ 25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9" h="309">
                  <a:moveTo>
                    <a:pt x="293" y="256"/>
                  </a:moveTo>
                  <a:cubicBezTo>
                    <a:pt x="339" y="256"/>
                    <a:pt x="339" y="256"/>
                    <a:pt x="339" y="256"/>
                  </a:cubicBezTo>
                  <a:cubicBezTo>
                    <a:pt x="339" y="301"/>
                    <a:pt x="339" y="301"/>
                    <a:pt x="339" y="301"/>
                  </a:cubicBezTo>
                  <a:cubicBezTo>
                    <a:pt x="252" y="301"/>
                    <a:pt x="252" y="301"/>
                    <a:pt x="252" y="301"/>
                  </a:cubicBezTo>
                  <a:cubicBezTo>
                    <a:pt x="252" y="253"/>
                    <a:pt x="252" y="253"/>
                    <a:pt x="252" y="253"/>
                  </a:cubicBezTo>
                  <a:cubicBezTo>
                    <a:pt x="234" y="278"/>
                    <a:pt x="195" y="309"/>
                    <a:pt x="143" y="309"/>
                  </a:cubicBezTo>
                  <a:cubicBezTo>
                    <a:pt x="74" y="309"/>
                    <a:pt x="48" y="270"/>
                    <a:pt x="48" y="192"/>
                  </a:cubicBezTo>
                  <a:cubicBezTo>
                    <a:pt x="48" y="45"/>
                    <a:pt x="48" y="45"/>
                    <a:pt x="48" y="45"/>
                  </a:cubicBezTo>
                  <a:cubicBezTo>
                    <a:pt x="0" y="45"/>
                    <a:pt x="0" y="45"/>
                    <a:pt x="0" y="45"/>
                  </a:cubicBezTo>
                  <a:cubicBezTo>
                    <a:pt x="0" y="0"/>
                    <a:pt x="0" y="0"/>
                    <a:pt x="0" y="0"/>
                  </a:cubicBezTo>
                  <a:cubicBezTo>
                    <a:pt x="97" y="0"/>
                    <a:pt x="97" y="0"/>
                    <a:pt x="97" y="0"/>
                  </a:cubicBezTo>
                  <a:cubicBezTo>
                    <a:pt x="97" y="188"/>
                    <a:pt x="97" y="188"/>
                    <a:pt x="97" y="188"/>
                  </a:cubicBezTo>
                  <a:cubicBezTo>
                    <a:pt x="97" y="233"/>
                    <a:pt x="105" y="260"/>
                    <a:pt x="157" y="260"/>
                  </a:cubicBezTo>
                  <a:cubicBezTo>
                    <a:pt x="195" y="260"/>
                    <a:pt x="230" y="238"/>
                    <a:pt x="245" y="214"/>
                  </a:cubicBezTo>
                  <a:cubicBezTo>
                    <a:pt x="245" y="45"/>
                    <a:pt x="245" y="45"/>
                    <a:pt x="245" y="45"/>
                  </a:cubicBezTo>
                  <a:cubicBezTo>
                    <a:pt x="184" y="45"/>
                    <a:pt x="184" y="45"/>
                    <a:pt x="184" y="45"/>
                  </a:cubicBezTo>
                  <a:cubicBezTo>
                    <a:pt x="184" y="0"/>
                    <a:pt x="184" y="0"/>
                    <a:pt x="184" y="0"/>
                  </a:cubicBezTo>
                  <a:cubicBezTo>
                    <a:pt x="293" y="0"/>
                    <a:pt x="293" y="0"/>
                    <a:pt x="293" y="0"/>
                  </a:cubicBezTo>
                  <a:lnTo>
                    <a:pt x="293" y="2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70" name="Freeform 29"/>
            <p:cNvSpPr>
              <a:spLocks/>
            </p:cNvSpPr>
            <p:nvPr userDrawn="1"/>
          </p:nvSpPr>
          <p:spPr bwMode="auto">
            <a:xfrm>
              <a:off x="10972800" y="4548188"/>
              <a:ext cx="195263" cy="179388"/>
            </a:xfrm>
            <a:custGeom>
              <a:avLst/>
              <a:gdLst>
                <a:gd name="T0" fmla="*/ 0 w 333"/>
                <a:gd name="T1" fmla="*/ 263 h 307"/>
                <a:gd name="T2" fmla="*/ 43 w 333"/>
                <a:gd name="T3" fmla="*/ 263 h 307"/>
                <a:gd name="T4" fmla="*/ 43 w 333"/>
                <a:gd name="T5" fmla="*/ 51 h 307"/>
                <a:gd name="T6" fmla="*/ 0 w 333"/>
                <a:gd name="T7" fmla="*/ 51 h 307"/>
                <a:gd name="T8" fmla="*/ 0 w 333"/>
                <a:gd name="T9" fmla="*/ 6 h 307"/>
                <a:gd name="T10" fmla="*/ 88 w 333"/>
                <a:gd name="T11" fmla="*/ 6 h 307"/>
                <a:gd name="T12" fmla="*/ 88 w 333"/>
                <a:gd name="T13" fmla="*/ 40 h 307"/>
                <a:gd name="T14" fmla="*/ 192 w 333"/>
                <a:gd name="T15" fmla="*/ 0 h 307"/>
                <a:gd name="T16" fmla="*/ 290 w 333"/>
                <a:gd name="T17" fmla="*/ 115 h 307"/>
                <a:gd name="T18" fmla="*/ 290 w 333"/>
                <a:gd name="T19" fmla="*/ 263 h 307"/>
                <a:gd name="T20" fmla="*/ 333 w 333"/>
                <a:gd name="T21" fmla="*/ 263 h 307"/>
                <a:gd name="T22" fmla="*/ 333 w 333"/>
                <a:gd name="T23" fmla="*/ 307 h 307"/>
                <a:gd name="T24" fmla="*/ 192 w 333"/>
                <a:gd name="T25" fmla="*/ 307 h 307"/>
                <a:gd name="T26" fmla="*/ 192 w 333"/>
                <a:gd name="T27" fmla="*/ 263 h 307"/>
                <a:gd name="T28" fmla="*/ 242 w 333"/>
                <a:gd name="T29" fmla="*/ 263 h 307"/>
                <a:gd name="T30" fmla="*/ 242 w 333"/>
                <a:gd name="T31" fmla="*/ 119 h 307"/>
                <a:gd name="T32" fmla="*/ 178 w 333"/>
                <a:gd name="T33" fmla="*/ 47 h 307"/>
                <a:gd name="T34" fmla="*/ 91 w 333"/>
                <a:gd name="T35" fmla="*/ 78 h 307"/>
                <a:gd name="T36" fmla="*/ 91 w 333"/>
                <a:gd name="T37" fmla="*/ 263 h 307"/>
                <a:gd name="T38" fmla="*/ 141 w 333"/>
                <a:gd name="T39" fmla="*/ 263 h 307"/>
                <a:gd name="T40" fmla="*/ 141 w 333"/>
                <a:gd name="T41" fmla="*/ 307 h 307"/>
                <a:gd name="T42" fmla="*/ 0 w 333"/>
                <a:gd name="T43" fmla="*/ 307 h 307"/>
                <a:gd name="T44" fmla="*/ 0 w 333"/>
                <a:gd name="T45" fmla="*/ 26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3" h="307">
                  <a:moveTo>
                    <a:pt x="0" y="263"/>
                  </a:moveTo>
                  <a:cubicBezTo>
                    <a:pt x="43" y="263"/>
                    <a:pt x="43" y="263"/>
                    <a:pt x="43" y="263"/>
                  </a:cubicBezTo>
                  <a:cubicBezTo>
                    <a:pt x="43" y="51"/>
                    <a:pt x="43" y="51"/>
                    <a:pt x="43" y="51"/>
                  </a:cubicBezTo>
                  <a:cubicBezTo>
                    <a:pt x="0" y="51"/>
                    <a:pt x="0" y="51"/>
                    <a:pt x="0" y="51"/>
                  </a:cubicBezTo>
                  <a:cubicBezTo>
                    <a:pt x="0" y="6"/>
                    <a:pt x="0" y="6"/>
                    <a:pt x="0" y="6"/>
                  </a:cubicBezTo>
                  <a:cubicBezTo>
                    <a:pt x="88" y="6"/>
                    <a:pt x="88" y="6"/>
                    <a:pt x="88" y="6"/>
                  </a:cubicBezTo>
                  <a:cubicBezTo>
                    <a:pt x="88" y="40"/>
                    <a:pt x="88" y="40"/>
                    <a:pt x="88" y="40"/>
                  </a:cubicBezTo>
                  <a:cubicBezTo>
                    <a:pt x="106" y="20"/>
                    <a:pt x="142" y="0"/>
                    <a:pt x="192" y="0"/>
                  </a:cubicBezTo>
                  <a:cubicBezTo>
                    <a:pt x="264" y="0"/>
                    <a:pt x="290" y="39"/>
                    <a:pt x="290" y="115"/>
                  </a:cubicBezTo>
                  <a:cubicBezTo>
                    <a:pt x="290" y="263"/>
                    <a:pt x="290" y="263"/>
                    <a:pt x="290" y="263"/>
                  </a:cubicBezTo>
                  <a:cubicBezTo>
                    <a:pt x="333" y="263"/>
                    <a:pt x="333" y="263"/>
                    <a:pt x="333" y="263"/>
                  </a:cubicBezTo>
                  <a:cubicBezTo>
                    <a:pt x="333" y="307"/>
                    <a:pt x="333" y="307"/>
                    <a:pt x="333" y="307"/>
                  </a:cubicBezTo>
                  <a:cubicBezTo>
                    <a:pt x="192" y="307"/>
                    <a:pt x="192" y="307"/>
                    <a:pt x="192" y="307"/>
                  </a:cubicBezTo>
                  <a:cubicBezTo>
                    <a:pt x="192" y="263"/>
                    <a:pt x="192" y="263"/>
                    <a:pt x="192" y="263"/>
                  </a:cubicBezTo>
                  <a:cubicBezTo>
                    <a:pt x="242" y="263"/>
                    <a:pt x="242" y="263"/>
                    <a:pt x="242" y="263"/>
                  </a:cubicBezTo>
                  <a:cubicBezTo>
                    <a:pt x="242" y="119"/>
                    <a:pt x="242" y="119"/>
                    <a:pt x="242" y="119"/>
                  </a:cubicBezTo>
                  <a:cubicBezTo>
                    <a:pt x="242" y="75"/>
                    <a:pt x="233" y="47"/>
                    <a:pt x="178" y="47"/>
                  </a:cubicBezTo>
                  <a:cubicBezTo>
                    <a:pt x="142" y="47"/>
                    <a:pt x="108" y="64"/>
                    <a:pt x="91" y="78"/>
                  </a:cubicBezTo>
                  <a:cubicBezTo>
                    <a:pt x="91" y="263"/>
                    <a:pt x="91" y="263"/>
                    <a:pt x="91" y="263"/>
                  </a:cubicBezTo>
                  <a:cubicBezTo>
                    <a:pt x="141" y="263"/>
                    <a:pt x="141" y="263"/>
                    <a:pt x="141" y="263"/>
                  </a:cubicBezTo>
                  <a:cubicBezTo>
                    <a:pt x="141" y="307"/>
                    <a:pt x="141" y="307"/>
                    <a:pt x="141" y="307"/>
                  </a:cubicBezTo>
                  <a:cubicBezTo>
                    <a:pt x="0" y="307"/>
                    <a:pt x="0" y="307"/>
                    <a:pt x="0" y="307"/>
                  </a:cubicBezTo>
                  <a:lnTo>
                    <a:pt x="0" y="26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71" name="Freeform 30"/>
            <p:cNvSpPr>
              <a:spLocks noEditPoints="1"/>
            </p:cNvSpPr>
            <p:nvPr userDrawn="1"/>
          </p:nvSpPr>
          <p:spPr bwMode="auto">
            <a:xfrm>
              <a:off x="11171238" y="4459288"/>
              <a:ext cx="177800" cy="273050"/>
            </a:xfrm>
            <a:custGeom>
              <a:avLst/>
              <a:gdLst>
                <a:gd name="T0" fmla="*/ 135 w 305"/>
                <a:gd name="T1" fmla="*/ 419 h 467"/>
                <a:gd name="T2" fmla="*/ 211 w 305"/>
                <a:gd name="T3" fmla="*/ 379 h 467"/>
                <a:gd name="T4" fmla="*/ 211 w 305"/>
                <a:gd name="T5" fmla="*/ 236 h 467"/>
                <a:gd name="T6" fmla="*/ 136 w 305"/>
                <a:gd name="T7" fmla="*/ 199 h 467"/>
                <a:gd name="T8" fmla="*/ 51 w 305"/>
                <a:gd name="T9" fmla="*/ 308 h 467"/>
                <a:gd name="T10" fmla="*/ 135 w 305"/>
                <a:gd name="T11" fmla="*/ 419 h 467"/>
                <a:gd name="T12" fmla="*/ 211 w 305"/>
                <a:gd name="T13" fmla="*/ 45 h 467"/>
                <a:gd name="T14" fmla="*/ 150 w 305"/>
                <a:gd name="T15" fmla="*/ 45 h 467"/>
                <a:gd name="T16" fmla="*/ 150 w 305"/>
                <a:gd name="T17" fmla="*/ 0 h 467"/>
                <a:gd name="T18" fmla="*/ 260 w 305"/>
                <a:gd name="T19" fmla="*/ 0 h 467"/>
                <a:gd name="T20" fmla="*/ 260 w 305"/>
                <a:gd name="T21" fmla="*/ 415 h 467"/>
                <a:gd name="T22" fmla="*/ 305 w 305"/>
                <a:gd name="T23" fmla="*/ 415 h 467"/>
                <a:gd name="T24" fmla="*/ 305 w 305"/>
                <a:gd name="T25" fmla="*/ 459 h 467"/>
                <a:gd name="T26" fmla="*/ 263 w 305"/>
                <a:gd name="T27" fmla="*/ 459 h 467"/>
                <a:gd name="T28" fmla="*/ 217 w 305"/>
                <a:gd name="T29" fmla="*/ 418 h 467"/>
                <a:gd name="T30" fmla="*/ 124 w 305"/>
                <a:gd name="T31" fmla="*/ 467 h 467"/>
                <a:gd name="T32" fmla="*/ 0 w 305"/>
                <a:gd name="T33" fmla="*/ 308 h 467"/>
                <a:gd name="T34" fmla="*/ 126 w 305"/>
                <a:gd name="T35" fmla="*/ 152 h 467"/>
                <a:gd name="T36" fmla="*/ 211 w 305"/>
                <a:gd name="T37" fmla="*/ 188 h 467"/>
                <a:gd name="T38" fmla="*/ 211 w 305"/>
                <a:gd name="T39" fmla="*/ 45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467">
                  <a:moveTo>
                    <a:pt x="135" y="419"/>
                  </a:moveTo>
                  <a:cubicBezTo>
                    <a:pt x="170" y="419"/>
                    <a:pt x="197" y="399"/>
                    <a:pt x="211" y="379"/>
                  </a:cubicBezTo>
                  <a:cubicBezTo>
                    <a:pt x="211" y="236"/>
                    <a:pt x="211" y="236"/>
                    <a:pt x="211" y="236"/>
                  </a:cubicBezTo>
                  <a:cubicBezTo>
                    <a:pt x="200" y="220"/>
                    <a:pt x="177" y="199"/>
                    <a:pt x="136" y="199"/>
                  </a:cubicBezTo>
                  <a:cubicBezTo>
                    <a:pt x="71" y="199"/>
                    <a:pt x="51" y="245"/>
                    <a:pt x="51" y="308"/>
                  </a:cubicBezTo>
                  <a:cubicBezTo>
                    <a:pt x="51" y="371"/>
                    <a:pt x="70" y="419"/>
                    <a:pt x="135" y="419"/>
                  </a:cubicBezTo>
                  <a:moveTo>
                    <a:pt x="211" y="45"/>
                  </a:moveTo>
                  <a:cubicBezTo>
                    <a:pt x="150" y="45"/>
                    <a:pt x="150" y="45"/>
                    <a:pt x="150" y="45"/>
                  </a:cubicBezTo>
                  <a:cubicBezTo>
                    <a:pt x="150" y="0"/>
                    <a:pt x="150" y="0"/>
                    <a:pt x="150" y="0"/>
                  </a:cubicBezTo>
                  <a:cubicBezTo>
                    <a:pt x="260" y="0"/>
                    <a:pt x="260" y="0"/>
                    <a:pt x="260" y="0"/>
                  </a:cubicBezTo>
                  <a:cubicBezTo>
                    <a:pt x="260" y="415"/>
                    <a:pt x="260" y="415"/>
                    <a:pt x="260" y="415"/>
                  </a:cubicBezTo>
                  <a:cubicBezTo>
                    <a:pt x="305" y="415"/>
                    <a:pt x="305" y="415"/>
                    <a:pt x="305" y="415"/>
                  </a:cubicBezTo>
                  <a:cubicBezTo>
                    <a:pt x="305" y="459"/>
                    <a:pt x="305" y="459"/>
                    <a:pt x="305" y="459"/>
                  </a:cubicBezTo>
                  <a:cubicBezTo>
                    <a:pt x="263" y="459"/>
                    <a:pt x="263" y="459"/>
                    <a:pt x="263" y="459"/>
                  </a:cubicBezTo>
                  <a:cubicBezTo>
                    <a:pt x="232" y="459"/>
                    <a:pt x="219" y="445"/>
                    <a:pt x="217" y="418"/>
                  </a:cubicBezTo>
                  <a:cubicBezTo>
                    <a:pt x="202" y="438"/>
                    <a:pt x="171" y="467"/>
                    <a:pt x="124" y="467"/>
                  </a:cubicBezTo>
                  <a:cubicBezTo>
                    <a:pt x="39" y="467"/>
                    <a:pt x="0" y="407"/>
                    <a:pt x="0" y="308"/>
                  </a:cubicBezTo>
                  <a:cubicBezTo>
                    <a:pt x="0" y="213"/>
                    <a:pt x="39" y="152"/>
                    <a:pt x="126" y="152"/>
                  </a:cubicBezTo>
                  <a:cubicBezTo>
                    <a:pt x="169" y="152"/>
                    <a:pt x="196" y="168"/>
                    <a:pt x="211" y="188"/>
                  </a:cubicBezTo>
                  <a:lnTo>
                    <a:pt x="211" y="4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72" name="Freeform 31"/>
            <p:cNvSpPr>
              <a:spLocks noEditPoints="1"/>
            </p:cNvSpPr>
            <p:nvPr userDrawn="1"/>
          </p:nvSpPr>
          <p:spPr bwMode="auto">
            <a:xfrm>
              <a:off x="11353800" y="4548188"/>
              <a:ext cx="144463" cy="184150"/>
            </a:xfrm>
            <a:custGeom>
              <a:avLst/>
              <a:gdLst>
                <a:gd name="T0" fmla="*/ 199 w 249"/>
                <a:gd name="T1" fmla="*/ 133 h 315"/>
                <a:gd name="T2" fmla="*/ 200 w 249"/>
                <a:gd name="T3" fmla="*/ 120 h 315"/>
                <a:gd name="T4" fmla="*/ 130 w 249"/>
                <a:gd name="T5" fmla="*/ 43 h 315"/>
                <a:gd name="T6" fmla="*/ 53 w 249"/>
                <a:gd name="T7" fmla="*/ 133 h 315"/>
                <a:gd name="T8" fmla="*/ 199 w 249"/>
                <a:gd name="T9" fmla="*/ 133 h 315"/>
                <a:gd name="T10" fmla="*/ 231 w 249"/>
                <a:gd name="T11" fmla="*/ 237 h 315"/>
                <a:gd name="T12" fmla="*/ 248 w 249"/>
                <a:gd name="T13" fmla="*/ 278 h 315"/>
                <a:gd name="T14" fmla="*/ 135 w 249"/>
                <a:gd name="T15" fmla="*/ 315 h 315"/>
                <a:gd name="T16" fmla="*/ 0 w 249"/>
                <a:gd name="T17" fmla="*/ 156 h 315"/>
                <a:gd name="T18" fmla="*/ 130 w 249"/>
                <a:gd name="T19" fmla="*/ 0 h 315"/>
                <a:gd name="T20" fmla="*/ 249 w 249"/>
                <a:gd name="T21" fmla="*/ 127 h 315"/>
                <a:gd name="T22" fmla="*/ 245 w 249"/>
                <a:gd name="T23" fmla="*/ 173 h 315"/>
                <a:gd name="T24" fmla="*/ 52 w 249"/>
                <a:gd name="T25" fmla="*/ 173 h 315"/>
                <a:gd name="T26" fmla="*/ 136 w 249"/>
                <a:gd name="T27" fmla="*/ 270 h 315"/>
                <a:gd name="T28" fmla="*/ 231 w 249"/>
                <a:gd name="T29" fmla="*/ 237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315">
                  <a:moveTo>
                    <a:pt x="199" y="133"/>
                  </a:moveTo>
                  <a:cubicBezTo>
                    <a:pt x="200" y="129"/>
                    <a:pt x="200" y="123"/>
                    <a:pt x="200" y="120"/>
                  </a:cubicBezTo>
                  <a:cubicBezTo>
                    <a:pt x="200" y="74"/>
                    <a:pt x="174" y="43"/>
                    <a:pt x="130" y="43"/>
                  </a:cubicBezTo>
                  <a:cubicBezTo>
                    <a:pt x="75" y="43"/>
                    <a:pt x="56" y="82"/>
                    <a:pt x="53" y="133"/>
                  </a:cubicBezTo>
                  <a:lnTo>
                    <a:pt x="199" y="133"/>
                  </a:lnTo>
                  <a:close/>
                  <a:moveTo>
                    <a:pt x="231" y="237"/>
                  </a:moveTo>
                  <a:cubicBezTo>
                    <a:pt x="248" y="278"/>
                    <a:pt x="248" y="278"/>
                    <a:pt x="248" y="278"/>
                  </a:cubicBezTo>
                  <a:cubicBezTo>
                    <a:pt x="221" y="297"/>
                    <a:pt x="180" y="315"/>
                    <a:pt x="135" y="315"/>
                  </a:cubicBezTo>
                  <a:cubicBezTo>
                    <a:pt x="37" y="315"/>
                    <a:pt x="0" y="249"/>
                    <a:pt x="0" y="156"/>
                  </a:cubicBezTo>
                  <a:cubicBezTo>
                    <a:pt x="0" y="69"/>
                    <a:pt x="41" y="0"/>
                    <a:pt x="130" y="0"/>
                  </a:cubicBezTo>
                  <a:cubicBezTo>
                    <a:pt x="213" y="0"/>
                    <a:pt x="249" y="62"/>
                    <a:pt x="249" y="127"/>
                  </a:cubicBezTo>
                  <a:cubicBezTo>
                    <a:pt x="249" y="140"/>
                    <a:pt x="247" y="160"/>
                    <a:pt x="245" y="173"/>
                  </a:cubicBezTo>
                  <a:cubicBezTo>
                    <a:pt x="52" y="173"/>
                    <a:pt x="52" y="173"/>
                    <a:pt x="52" y="173"/>
                  </a:cubicBezTo>
                  <a:cubicBezTo>
                    <a:pt x="54" y="232"/>
                    <a:pt x="77" y="270"/>
                    <a:pt x="136" y="270"/>
                  </a:cubicBezTo>
                  <a:cubicBezTo>
                    <a:pt x="171" y="270"/>
                    <a:pt x="204" y="256"/>
                    <a:pt x="231" y="23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73" name="Freeform 32"/>
            <p:cNvSpPr>
              <a:spLocks/>
            </p:cNvSpPr>
            <p:nvPr userDrawn="1"/>
          </p:nvSpPr>
          <p:spPr bwMode="auto">
            <a:xfrm>
              <a:off x="11503025" y="4502151"/>
              <a:ext cx="114300" cy="230188"/>
            </a:xfrm>
            <a:custGeom>
              <a:avLst/>
              <a:gdLst>
                <a:gd name="T0" fmla="*/ 105 w 196"/>
                <a:gd name="T1" fmla="*/ 301 h 394"/>
                <a:gd name="T2" fmla="*/ 145 w 196"/>
                <a:gd name="T3" fmla="*/ 346 h 394"/>
                <a:gd name="T4" fmla="*/ 191 w 196"/>
                <a:gd name="T5" fmla="*/ 339 h 394"/>
                <a:gd name="T6" fmla="*/ 196 w 196"/>
                <a:gd name="T7" fmla="*/ 383 h 394"/>
                <a:gd name="T8" fmla="*/ 133 w 196"/>
                <a:gd name="T9" fmla="*/ 394 h 394"/>
                <a:gd name="T10" fmla="*/ 57 w 196"/>
                <a:gd name="T11" fmla="*/ 306 h 394"/>
                <a:gd name="T12" fmla="*/ 57 w 196"/>
                <a:gd name="T13" fmla="*/ 130 h 394"/>
                <a:gd name="T14" fmla="*/ 0 w 196"/>
                <a:gd name="T15" fmla="*/ 130 h 394"/>
                <a:gd name="T16" fmla="*/ 0 w 196"/>
                <a:gd name="T17" fmla="*/ 92 h 394"/>
                <a:gd name="T18" fmla="*/ 57 w 196"/>
                <a:gd name="T19" fmla="*/ 85 h 394"/>
                <a:gd name="T20" fmla="*/ 57 w 196"/>
                <a:gd name="T21" fmla="*/ 10 h 394"/>
                <a:gd name="T22" fmla="*/ 105 w 196"/>
                <a:gd name="T23" fmla="*/ 0 h 394"/>
                <a:gd name="T24" fmla="*/ 105 w 196"/>
                <a:gd name="T25" fmla="*/ 85 h 394"/>
                <a:gd name="T26" fmla="*/ 186 w 196"/>
                <a:gd name="T27" fmla="*/ 85 h 394"/>
                <a:gd name="T28" fmla="*/ 186 w 196"/>
                <a:gd name="T29" fmla="*/ 130 h 394"/>
                <a:gd name="T30" fmla="*/ 105 w 196"/>
                <a:gd name="T31" fmla="*/ 130 h 394"/>
                <a:gd name="T32" fmla="*/ 105 w 196"/>
                <a:gd name="T33" fmla="*/ 30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394">
                  <a:moveTo>
                    <a:pt x="105" y="301"/>
                  </a:moveTo>
                  <a:cubicBezTo>
                    <a:pt x="105" y="328"/>
                    <a:pt x="117" y="346"/>
                    <a:pt x="145" y="346"/>
                  </a:cubicBezTo>
                  <a:cubicBezTo>
                    <a:pt x="158" y="346"/>
                    <a:pt x="177" y="344"/>
                    <a:pt x="191" y="339"/>
                  </a:cubicBezTo>
                  <a:cubicBezTo>
                    <a:pt x="196" y="383"/>
                    <a:pt x="196" y="383"/>
                    <a:pt x="196" y="383"/>
                  </a:cubicBezTo>
                  <a:cubicBezTo>
                    <a:pt x="182" y="389"/>
                    <a:pt x="155" y="394"/>
                    <a:pt x="133" y="394"/>
                  </a:cubicBezTo>
                  <a:cubicBezTo>
                    <a:pt x="79" y="394"/>
                    <a:pt x="57" y="357"/>
                    <a:pt x="57" y="306"/>
                  </a:cubicBezTo>
                  <a:cubicBezTo>
                    <a:pt x="57" y="130"/>
                    <a:pt x="57" y="130"/>
                    <a:pt x="57" y="130"/>
                  </a:cubicBezTo>
                  <a:cubicBezTo>
                    <a:pt x="0" y="130"/>
                    <a:pt x="0" y="130"/>
                    <a:pt x="0" y="130"/>
                  </a:cubicBezTo>
                  <a:cubicBezTo>
                    <a:pt x="0" y="92"/>
                    <a:pt x="0" y="92"/>
                    <a:pt x="0" y="92"/>
                  </a:cubicBezTo>
                  <a:cubicBezTo>
                    <a:pt x="57" y="85"/>
                    <a:pt x="57" y="85"/>
                    <a:pt x="57" y="85"/>
                  </a:cubicBezTo>
                  <a:cubicBezTo>
                    <a:pt x="57" y="10"/>
                    <a:pt x="57" y="10"/>
                    <a:pt x="57" y="10"/>
                  </a:cubicBezTo>
                  <a:cubicBezTo>
                    <a:pt x="105" y="0"/>
                    <a:pt x="105" y="0"/>
                    <a:pt x="105" y="0"/>
                  </a:cubicBezTo>
                  <a:cubicBezTo>
                    <a:pt x="105" y="85"/>
                    <a:pt x="105" y="85"/>
                    <a:pt x="105" y="85"/>
                  </a:cubicBezTo>
                  <a:cubicBezTo>
                    <a:pt x="186" y="85"/>
                    <a:pt x="186" y="85"/>
                    <a:pt x="186" y="85"/>
                  </a:cubicBezTo>
                  <a:cubicBezTo>
                    <a:pt x="186" y="130"/>
                    <a:pt x="186" y="130"/>
                    <a:pt x="186" y="130"/>
                  </a:cubicBezTo>
                  <a:cubicBezTo>
                    <a:pt x="105" y="130"/>
                    <a:pt x="105" y="130"/>
                    <a:pt x="105" y="130"/>
                  </a:cubicBezTo>
                  <a:lnTo>
                    <a:pt x="105" y="30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sv-SE" sz="2400"/>
            </a:p>
          </p:txBody>
        </p:sp>
        <p:sp>
          <p:nvSpPr>
            <p:cNvPr id="74" name="Oval 33"/>
            <p:cNvSpPr>
              <a:spLocks noChangeArrowheads="1"/>
            </p:cNvSpPr>
            <p:nvPr userDrawn="1"/>
          </p:nvSpPr>
          <p:spPr bwMode="auto">
            <a:xfrm>
              <a:off x="9583738" y="3319463"/>
              <a:ext cx="693738" cy="704850"/>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75" name="Oval 34"/>
            <p:cNvSpPr>
              <a:spLocks noChangeArrowheads="1"/>
            </p:cNvSpPr>
            <p:nvPr userDrawn="1"/>
          </p:nvSpPr>
          <p:spPr bwMode="auto">
            <a:xfrm>
              <a:off x="9613900" y="3349626"/>
              <a:ext cx="633413" cy="644525"/>
            </a:xfrm>
            <a:prstGeom prst="ellipse">
              <a:avLst/>
            </a:prstGeom>
            <a:solidFill>
              <a:srgbClr val="0049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76" name="Freeform 35"/>
            <p:cNvSpPr>
              <a:spLocks/>
            </p:cNvSpPr>
            <p:nvPr userDrawn="1"/>
          </p:nvSpPr>
          <p:spPr bwMode="auto">
            <a:xfrm>
              <a:off x="9748838" y="3619501"/>
              <a:ext cx="444500" cy="314325"/>
            </a:xfrm>
            <a:custGeom>
              <a:avLst/>
              <a:gdLst>
                <a:gd name="T0" fmla="*/ 727 w 762"/>
                <a:gd name="T1" fmla="*/ 8 h 538"/>
                <a:gd name="T2" fmla="*/ 130 w 762"/>
                <a:gd name="T3" fmla="*/ 487 h 538"/>
                <a:gd name="T4" fmla="*/ 109 w 762"/>
                <a:gd name="T5" fmla="*/ 482 h 538"/>
                <a:gd name="T6" fmla="*/ 58 w 762"/>
                <a:gd name="T7" fmla="*/ 415 h 538"/>
                <a:gd name="T8" fmla="*/ 16 w 762"/>
                <a:gd name="T9" fmla="*/ 458 h 538"/>
                <a:gd name="T10" fmla="*/ 88 w 762"/>
                <a:gd name="T11" fmla="*/ 520 h 538"/>
                <a:gd name="T12" fmla="*/ 124 w 762"/>
                <a:gd name="T13" fmla="*/ 523 h 538"/>
                <a:gd name="T14" fmla="*/ 753 w 762"/>
                <a:gd name="T15" fmla="*/ 38 h 538"/>
                <a:gd name="T16" fmla="*/ 727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727" y="8"/>
                  </a:moveTo>
                  <a:cubicBezTo>
                    <a:pt x="130" y="487"/>
                    <a:pt x="130" y="487"/>
                    <a:pt x="130" y="487"/>
                  </a:cubicBezTo>
                  <a:cubicBezTo>
                    <a:pt x="127" y="489"/>
                    <a:pt x="119" y="493"/>
                    <a:pt x="109" y="482"/>
                  </a:cubicBezTo>
                  <a:cubicBezTo>
                    <a:pt x="98" y="467"/>
                    <a:pt x="58" y="415"/>
                    <a:pt x="58" y="415"/>
                  </a:cubicBezTo>
                  <a:cubicBezTo>
                    <a:pt x="45" y="400"/>
                    <a:pt x="0" y="444"/>
                    <a:pt x="16" y="458"/>
                  </a:cubicBezTo>
                  <a:cubicBezTo>
                    <a:pt x="88" y="520"/>
                    <a:pt x="88" y="520"/>
                    <a:pt x="88" y="520"/>
                  </a:cubicBezTo>
                  <a:cubicBezTo>
                    <a:pt x="88" y="520"/>
                    <a:pt x="105" y="538"/>
                    <a:pt x="124" y="523"/>
                  </a:cubicBezTo>
                  <a:cubicBezTo>
                    <a:pt x="143" y="508"/>
                    <a:pt x="753" y="38"/>
                    <a:pt x="753" y="38"/>
                  </a:cubicBezTo>
                  <a:cubicBezTo>
                    <a:pt x="762" y="31"/>
                    <a:pt x="736" y="0"/>
                    <a:pt x="727"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77" name="Freeform 36"/>
            <p:cNvSpPr>
              <a:spLocks/>
            </p:cNvSpPr>
            <p:nvPr userDrawn="1"/>
          </p:nvSpPr>
          <p:spPr bwMode="auto">
            <a:xfrm>
              <a:off x="9672638" y="3619501"/>
              <a:ext cx="444500" cy="314325"/>
            </a:xfrm>
            <a:custGeom>
              <a:avLst/>
              <a:gdLst>
                <a:gd name="T0" fmla="*/ 35 w 762"/>
                <a:gd name="T1" fmla="*/ 8 h 538"/>
                <a:gd name="T2" fmla="*/ 631 w 762"/>
                <a:gd name="T3" fmla="*/ 487 h 538"/>
                <a:gd name="T4" fmla="*/ 653 w 762"/>
                <a:gd name="T5" fmla="*/ 482 h 538"/>
                <a:gd name="T6" fmla="*/ 704 w 762"/>
                <a:gd name="T7" fmla="*/ 415 h 538"/>
                <a:gd name="T8" fmla="*/ 746 w 762"/>
                <a:gd name="T9" fmla="*/ 458 h 538"/>
                <a:gd name="T10" fmla="*/ 674 w 762"/>
                <a:gd name="T11" fmla="*/ 520 h 538"/>
                <a:gd name="T12" fmla="*/ 638 w 762"/>
                <a:gd name="T13" fmla="*/ 523 h 538"/>
                <a:gd name="T14" fmla="*/ 9 w 762"/>
                <a:gd name="T15" fmla="*/ 38 h 538"/>
                <a:gd name="T16" fmla="*/ 35 w 762"/>
                <a:gd name="T17" fmla="*/ 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2" h="538">
                  <a:moveTo>
                    <a:pt x="35" y="8"/>
                  </a:moveTo>
                  <a:cubicBezTo>
                    <a:pt x="631" y="487"/>
                    <a:pt x="631" y="487"/>
                    <a:pt x="631" y="487"/>
                  </a:cubicBezTo>
                  <a:cubicBezTo>
                    <a:pt x="635" y="489"/>
                    <a:pt x="643" y="493"/>
                    <a:pt x="653" y="482"/>
                  </a:cubicBezTo>
                  <a:cubicBezTo>
                    <a:pt x="664" y="467"/>
                    <a:pt x="704" y="415"/>
                    <a:pt x="704" y="415"/>
                  </a:cubicBezTo>
                  <a:cubicBezTo>
                    <a:pt x="717" y="400"/>
                    <a:pt x="762" y="444"/>
                    <a:pt x="746" y="458"/>
                  </a:cubicBezTo>
                  <a:cubicBezTo>
                    <a:pt x="674" y="520"/>
                    <a:pt x="674" y="520"/>
                    <a:pt x="674" y="520"/>
                  </a:cubicBezTo>
                  <a:cubicBezTo>
                    <a:pt x="674" y="520"/>
                    <a:pt x="657" y="538"/>
                    <a:pt x="638" y="523"/>
                  </a:cubicBezTo>
                  <a:cubicBezTo>
                    <a:pt x="619" y="508"/>
                    <a:pt x="9" y="38"/>
                    <a:pt x="9" y="38"/>
                  </a:cubicBezTo>
                  <a:cubicBezTo>
                    <a:pt x="0" y="31"/>
                    <a:pt x="26" y="0"/>
                    <a:pt x="35" y="8"/>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78" name="Freeform 37"/>
            <p:cNvSpPr>
              <a:spLocks/>
            </p:cNvSpPr>
            <p:nvPr userDrawn="1"/>
          </p:nvSpPr>
          <p:spPr bwMode="auto">
            <a:xfrm>
              <a:off x="9702800" y="3746501"/>
              <a:ext cx="57150" cy="80963"/>
            </a:xfrm>
            <a:custGeom>
              <a:avLst/>
              <a:gdLst>
                <a:gd name="T0" fmla="*/ 76 w 98"/>
                <a:gd name="T1" fmla="*/ 37 h 139"/>
                <a:gd name="T2" fmla="*/ 53 w 98"/>
                <a:gd name="T3" fmla="*/ 26 h 139"/>
                <a:gd name="T4" fmla="*/ 37 w 98"/>
                <a:gd name="T5" fmla="*/ 40 h 139"/>
                <a:gd name="T6" fmla="*/ 49 w 98"/>
                <a:gd name="T7" fmla="*/ 54 h 139"/>
                <a:gd name="T8" fmla="*/ 65 w 98"/>
                <a:gd name="T9" fmla="*/ 59 h 139"/>
                <a:gd name="T10" fmla="*/ 98 w 98"/>
                <a:gd name="T11" fmla="*/ 97 h 139"/>
                <a:gd name="T12" fmla="*/ 49 w 98"/>
                <a:gd name="T13" fmla="*/ 139 h 139"/>
                <a:gd name="T14" fmla="*/ 0 w 98"/>
                <a:gd name="T15" fmla="*/ 115 h 139"/>
                <a:gd name="T16" fmla="*/ 20 w 98"/>
                <a:gd name="T17" fmla="*/ 97 h 139"/>
                <a:gd name="T18" fmla="*/ 49 w 98"/>
                <a:gd name="T19" fmla="*/ 113 h 139"/>
                <a:gd name="T20" fmla="*/ 66 w 98"/>
                <a:gd name="T21" fmla="*/ 99 h 139"/>
                <a:gd name="T22" fmla="*/ 54 w 98"/>
                <a:gd name="T23" fmla="*/ 86 h 139"/>
                <a:gd name="T24" fmla="*/ 38 w 98"/>
                <a:gd name="T25" fmla="*/ 80 h 139"/>
                <a:gd name="T26" fmla="*/ 6 w 98"/>
                <a:gd name="T27" fmla="*/ 42 h 139"/>
                <a:gd name="T28" fmla="*/ 53 w 98"/>
                <a:gd name="T29" fmla="*/ 0 h 139"/>
                <a:gd name="T30" fmla="*/ 97 w 98"/>
                <a:gd name="T31" fmla="*/ 20 h 139"/>
                <a:gd name="T32" fmla="*/ 76 w 98"/>
                <a:gd name="T33"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39">
                  <a:moveTo>
                    <a:pt x="76" y="37"/>
                  </a:moveTo>
                  <a:cubicBezTo>
                    <a:pt x="72" y="31"/>
                    <a:pt x="64" y="26"/>
                    <a:pt x="53" y="26"/>
                  </a:cubicBezTo>
                  <a:cubicBezTo>
                    <a:pt x="43" y="26"/>
                    <a:pt x="37" y="32"/>
                    <a:pt x="37" y="40"/>
                  </a:cubicBezTo>
                  <a:cubicBezTo>
                    <a:pt x="37" y="46"/>
                    <a:pt x="40" y="51"/>
                    <a:pt x="49" y="54"/>
                  </a:cubicBezTo>
                  <a:cubicBezTo>
                    <a:pt x="65" y="59"/>
                    <a:pt x="65" y="59"/>
                    <a:pt x="65" y="59"/>
                  </a:cubicBezTo>
                  <a:cubicBezTo>
                    <a:pt x="91" y="67"/>
                    <a:pt x="98" y="81"/>
                    <a:pt x="98" y="97"/>
                  </a:cubicBezTo>
                  <a:cubicBezTo>
                    <a:pt x="98" y="125"/>
                    <a:pt x="76" y="139"/>
                    <a:pt x="49" y="139"/>
                  </a:cubicBezTo>
                  <a:cubicBezTo>
                    <a:pt x="20" y="139"/>
                    <a:pt x="6" y="125"/>
                    <a:pt x="0" y="115"/>
                  </a:cubicBezTo>
                  <a:cubicBezTo>
                    <a:pt x="20" y="97"/>
                    <a:pt x="20" y="97"/>
                    <a:pt x="20" y="97"/>
                  </a:cubicBezTo>
                  <a:cubicBezTo>
                    <a:pt x="25" y="106"/>
                    <a:pt x="32" y="113"/>
                    <a:pt x="49" y="113"/>
                  </a:cubicBezTo>
                  <a:cubicBezTo>
                    <a:pt x="60" y="113"/>
                    <a:pt x="66" y="108"/>
                    <a:pt x="66" y="99"/>
                  </a:cubicBezTo>
                  <a:cubicBezTo>
                    <a:pt x="66" y="93"/>
                    <a:pt x="63" y="88"/>
                    <a:pt x="54" y="86"/>
                  </a:cubicBezTo>
                  <a:cubicBezTo>
                    <a:pt x="38" y="80"/>
                    <a:pt x="38" y="80"/>
                    <a:pt x="38" y="80"/>
                  </a:cubicBezTo>
                  <a:cubicBezTo>
                    <a:pt x="13" y="72"/>
                    <a:pt x="6" y="58"/>
                    <a:pt x="6" y="42"/>
                  </a:cubicBezTo>
                  <a:cubicBezTo>
                    <a:pt x="6" y="21"/>
                    <a:pt x="19" y="0"/>
                    <a:pt x="53" y="0"/>
                  </a:cubicBezTo>
                  <a:cubicBezTo>
                    <a:pt x="77" y="0"/>
                    <a:pt x="89" y="10"/>
                    <a:pt x="97" y="20"/>
                  </a:cubicBezTo>
                  <a:lnTo>
                    <a:pt x="76" y="37"/>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79" name="Freeform 38"/>
            <p:cNvSpPr>
              <a:spLocks/>
            </p:cNvSpPr>
            <p:nvPr userDrawn="1"/>
          </p:nvSpPr>
          <p:spPr bwMode="auto">
            <a:xfrm>
              <a:off x="9896475" y="3876676"/>
              <a:ext cx="68263" cy="80963"/>
            </a:xfrm>
            <a:custGeom>
              <a:avLst/>
              <a:gdLst>
                <a:gd name="T0" fmla="*/ 60 w 117"/>
                <a:gd name="T1" fmla="*/ 62 h 139"/>
                <a:gd name="T2" fmla="*/ 115 w 117"/>
                <a:gd name="T3" fmla="*/ 62 h 139"/>
                <a:gd name="T4" fmla="*/ 117 w 117"/>
                <a:gd name="T5" fmla="*/ 77 h 139"/>
                <a:gd name="T6" fmla="*/ 61 w 117"/>
                <a:gd name="T7" fmla="*/ 139 h 139"/>
                <a:gd name="T8" fmla="*/ 0 w 117"/>
                <a:gd name="T9" fmla="*/ 69 h 139"/>
                <a:gd name="T10" fmla="*/ 63 w 117"/>
                <a:gd name="T11" fmla="*/ 0 h 139"/>
                <a:gd name="T12" fmla="*/ 109 w 117"/>
                <a:gd name="T13" fmla="*/ 25 h 139"/>
                <a:gd name="T14" fmla="*/ 86 w 117"/>
                <a:gd name="T15" fmla="*/ 40 h 139"/>
                <a:gd name="T16" fmla="*/ 62 w 117"/>
                <a:gd name="T17" fmla="*/ 26 h 139"/>
                <a:gd name="T18" fmla="*/ 31 w 117"/>
                <a:gd name="T19" fmla="*/ 69 h 139"/>
                <a:gd name="T20" fmla="*/ 61 w 117"/>
                <a:gd name="T21" fmla="*/ 113 h 139"/>
                <a:gd name="T22" fmla="*/ 86 w 117"/>
                <a:gd name="T23" fmla="*/ 87 h 139"/>
                <a:gd name="T24" fmla="*/ 60 w 117"/>
                <a:gd name="T25" fmla="*/ 87 h 139"/>
                <a:gd name="T26" fmla="*/ 60 w 117"/>
                <a:gd name="T27" fmla="*/ 6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39">
                  <a:moveTo>
                    <a:pt x="60" y="62"/>
                  </a:moveTo>
                  <a:cubicBezTo>
                    <a:pt x="115" y="62"/>
                    <a:pt x="115" y="62"/>
                    <a:pt x="115" y="62"/>
                  </a:cubicBezTo>
                  <a:cubicBezTo>
                    <a:pt x="116" y="68"/>
                    <a:pt x="117" y="75"/>
                    <a:pt x="117" y="77"/>
                  </a:cubicBezTo>
                  <a:cubicBezTo>
                    <a:pt x="117" y="110"/>
                    <a:pt x="99" y="139"/>
                    <a:pt x="61" y="139"/>
                  </a:cubicBezTo>
                  <a:cubicBezTo>
                    <a:pt x="23" y="139"/>
                    <a:pt x="0" y="116"/>
                    <a:pt x="0" y="69"/>
                  </a:cubicBezTo>
                  <a:cubicBezTo>
                    <a:pt x="0" y="20"/>
                    <a:pt x="24" y="0"/>
                    <a:pt x="63" y="0"/>
                  </a:cubicBezTo>
                  <a:cubicBezTo>
                    <a:pt x="84" y="0"/>
                    <a:pt x="101" y="10"/>
                    <a:pt x="109" y="25"/>
                  </a:cubicBezTo>
                  <a:cubicBezTo>
                    <a:pt x="86" y="40"/>
                    <a:pt x="86" y="40"/>
                    <a:pt x="86" y="40"/>
                  </a:cubicBezTo>
                  <a:cubicBezTo>
                    <a:pt x="81" y="32"/>
                    <a:pt x="74" y="26"/>
                    <a:pt x="62" y="26"/>
                  </a:cubicBezTo>
                  <a:cubicBezTo>
                    <a:pt x="42" y="26"/>
                    <a:pt x="31" y="38"/>
                    <a:pt x="31" y="69"/>
                  </a:cubicBezTo>
                  <a:cubicBezTo>
                    <a:pt x="31" y="103"/>
                    <a:pt x="42" y="113"/>
                    <a:pt x="61" y="113"/>
                  </a:cubicBezTo>
                  <a:cubicBezTo>
                    <a:pt x="78" y="113"/>
                    <a:pt x="86" y="101"/>
                    <a:pt x="86" y="87"/>
                  </a:cubicBezTo>
                  <a:cubicBezTo>
                    <a:pt x="60" y="87"/>
                    <a:pt x="60" y="87"/>
                    <a:pt x="60" y="87"/>
                  </a:cubicBezTo>
                  <a:lnTo>
                    <a:pt x="60" y="62"/>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80" name="Freeform 39"/>
            <p:cNvSpPr>
              <a:spLocks/>
            </p:cNvSpPr>
            <p:nvPr userDrawn="1"/>
          </p:nvSpPr>
          <p:spPr bwMode="auto">
            <a:xfrm>
              <a:off x="10106025" y="3746501"/>
              <a:ext cx="49213" cy="77788"/>
            </a:xfrm>
            <a:custGeom>
              <a:avLst/>
              <a:gdLst>
                <a:gd name="T0" fmla="*/ 0 w 31"/>
                <a:gd name="T1" fmla="*/ 0 h 49"/>
                <a:gd name="T2" fmla="*/ 31 w 31"/>
                <a:gd name="T3" fmla="*/ 0 h 49"/>
                <a:gd name="T4" fmla="*/ 31 w 31"/>
                <a:gd name="T5" fmla="*/ 9 h 49"/>
                <a:gd name="T6" fmla="*/ 11 w 31"/>
                <a:gd name="T7" fmla="*/ 9 h 49"/>
                <a:gd name="T8" fmla="*/ 11 w 31"/>
                <a:gd name="T9" fmla="*/ 21 h 49"/>
                <a:gd name="T10" fmla="*/ 28 w 31"/>
                <a:gd name="T11" fmla="*/ 21 h 49"/>
                <a:gd name="T12" fmla="*/ 28 w 31"/>
                <a:gd name="T13" fmla="*/ 31 h 49"/>
                <a:gd name="T14" fmla="*/ 11 w 31"/>
                <a:gd name="T15" fmla="*/ 31 h 49"/>
                <a:gd name="T16" fmla="*/ 11 w 31"/>
                <a:gd name="T17" fmla="*/ 49 h 49"/>
                <a:gd name="T18" fmla="*/ 0 w 31"/>
                <a:gd name="T19" fmla="*/ 49 h 49"/>
                <a:gd name="T20" fmla="*/ 0 w 31"/>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9">
                  <a:moveTo>
                    <a:pt x="0" y="0"/>
                  </a:moveTo>
                  <a:lnTo>
                    <a:pt x="31" y="0"/>
                  </a:lnTo>
                  <a:lnTo>
                    <a:pt x="31" y="9"/>
                  </a:lnTo>
                  <a:lnTo>
                    <a:pt x="11" y="9"/>
                  </a:lnTo>
                  <a:lnTo>
                    <a:pt x="11" y="21"/>
                  </a:lnTo>
                  <a:lnTo>
                    <a:pt x="28" y="21"/>
                  </a:lnTo>
                  <a:lnTo>
                    <a:pt x="28" y="31"/>
                  </a:lnTo>
                  <a:lnTo>
                    <a:pt x="11" y="31"/>
                  </a:lnTo>
                  <a:lnTo>
                    <a:pt x="11" y="49"/>
                  </a:lnTo>
                  <a:lnTo>
                    <a:pt x="0" y="49"/>
                  </a:lnTo>
                  <a:lnTo>
                    <a:pt x="0" y="0"/>
                  </a:lnTo>
                  <a:close/>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81" name="Freeform 40"/>
            <p:cNvSpPr>
              <a:spLocks/>
            </p:cNvSpPr>
            <p:nvPr userDrawn="1"/>
          </p:nvSpPr>
          <p:spPr bwMode="auto">
            <a:xfrm>
              <a:off x="9848850" y="3602038"/>
              <a:ext cx="163513" cy="130175"/>
            </a:xfrm>
            <a:custGeom>
              <a:avLst/>
              <a:gdLst>
                <a:gd name="T0" fmla="*/ 141 w 282"/>
                <a:gd name="T1" fmla="*/ 1 h 223"/>
                <a:gd name="T2" fmla="*/ 113 w 282"/>
                <a:gd name="T3" fmla="*/ 24 h 223"/>
                <a:gd name="T4" fmla="*/ 128 w 282"/>
                <a:gd name="T5" fmla="*/ 53 h 223"/>
                <a:gd name="T6" fmla="*/ 104 w 282"/>
                <a:gd name="T7" fmla="*/ 46 h 223"/>
                <a:gd name="T8" fmla="*/ 82 w 282"/>
                <a:gd name="T9" fmla="*/ 72 h 223"/>
                <a:gd name="T10" fmla="*/ 104 w 282"/>
                <a:gd name="T11" fmla="*/ 96 h 223"/>
                <a:gd name="T12" fmla="*/ 127 w 282"/>
                <a:gd name="T13" fmla="*/ 80 h 223"/>
                <a:gd name="T14" fmla="*/ 130 w 282"/>
                <a:gd name="T15" fmla="*/ 82 h 223"/>
                <a:gd name="T16" fmla="*/ 74 w 282"/>
                <a:gd name="T17" fmla="*/ 150 h 223"/>
                <a:gd name="T18" fmla="*/ 23 w 282"/>
                <a:gd name="T19" fmla="*/ 82 h 223"/>
                <a:gd name="T20" fmla="*/ 43 w 282"/>
                <a:gd name="T21" fmla="*/ 96 h 223"/>
                <a:gd name="T22" fmla="*/ 65 w 282"/>
                <a:gd name="T23" fmla="*/ 71 h 223"/>
                <a:gd name="T24" fmla="*/ 45 w 282"/>
                <a:gd name="T25" fmla="*/ 49 h 223"/>
                <a:gd name="T26" fmla="*/ 29 w 282"/>
                <a:gd name="T27" fmla="*/ 54 h 223"/>
                <a:gd name="T28" fmla="*/ 29 w 282"/>
                <a:gd name="T29" fmla="*/ 50 h 223"/>
                <a:gd name="T30" fmla="*/ 42 w 282"/>
                <a:gd name="T31" fmla="*/ 27 h 223"/>
                <a:gd name="T32" fmla="*/ 18 w 282"/>
                <a:gd name="T33" fmla="*/ 7 h 223"/>
                <a:gd name="T34" fmla="*/ 0 w 282"/>
                <a:gd name="T35" fmla="*/ 15 h 223"/>
                <a:gd name="T36" fmla="*/ 23 w 282"/>
                <a:gd name="T37" fmla="*/ 223 h 223"/>
                <a:gd name="T38" fmla="*/ 260 w 282"/>
                <a:gd name="T39" fmla="*/ 223 h 223"/>
                <a:gd name="T40" fmla="*/ 282 w 282"/>
                <a:gd name="T41" fmla="*/ 15 h 223"/>
                <a:gd name="T42" fmla="*/ 265 w 282"/>
                <a:gd name="T43" fmla="*/ 7 h 223"/>
                <a:gd name="T44" fmla="*/ 241 w 282"/>
                <a:gd name="T45" fmla="*/ 27 h 223"/>
                <a:gd name="T46" fmla="*/ 253 w 282"/>
                <a:gd name="T47" fmla="*/ 50 h 223"/>
                <a:gd name="T48" fmla="*/ 253 w 282"/>
                <a:gd name="T49" fmla="*/ 54 h 223"/>
                <a:gd name="T50" fmla="*/ 238 w 282"/>
                <a:gd name="T51" fmla="*/ 49 h 223"/>
                <a:gd name="T52" fmla="*/ 217 w 282"/>
                <a:gd name="T53" fmla="*/ 71 h 223"/>
                <a:gd name="T54" fmla="*/ 239 w 282"/>
                <a:gd name="T55" fmla="*/ 96 h 223"/>
                <a:gd name="T56" fmla="*/ 260 w 282"/>
                <a:gd name="T57" fmla="*/ 82 h 223"/>
                <a:gd name="T58" fmla="*/ 209 w 282"/>
                <a:gd name="T59" fmla="*/ 150 h 223"/>
                <a:gd name="T60" fmla="*/ 153 w 282"/>
                <a:gd name="T61" fmla="*/ 82 h 223"/>
                <a:gd name="T62" fmla="*/ 156 w 282"/>
                <a:gd name="T63" fmla="*/ 80 h 223"/>
                <a:gd name="T64" fmla="*/ 179 w 282"/>
                <a:gd name="T65" fmla="*/ 96 h 223"/>
                <a:gd name="T66" fmla="*/ 201 w 282"/>
                <a:gd name="T67" fmla="*/ 72 h 223"/>
                <a:gd name="T68" fmla="*/ 179 w 282"/>
                <a:gd name="T69" fmla="*/ 46 h 223"/>
                <a:gd name="T70" fmla="*/ 154 w 282"/>
                <a:gd name="T71" fmla="*/ 53 h 223"/>
                <a:gd name="T72" fmla="*/ 169 w 282"/>
                <a:gd name="T73" fmla="*/ 24 h 223"/>
                <a:gd name="T74" fmla="*/ 141 w 282"/>
                <a:gd name="T75" fmla="*/ 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3">
                  <a:moveTo>
                    <a:pt x="141" y="1"/>
                  </a:moveTo>
                  <a:cubicBezTo>
                    <a:pt x="141" y="1"/>
                    <a:pt x="113" y="0"/>
                    <a:pt x="113" y="24"/>
                  </a:cubicBezTo>
                  <a:cubicBezTo>
                    <a:pt x="113" y="48"/>
                    <a:pt x="133" y="46"/>
                    <a:pt x="128" y="53"/>
                  </a:cubicBezTo>
                  <a:cubicBezTo>
                    <a:pt x="124" y="60"/>
                    <a:pt x="119" y="46"/>
                    <a:pt x="104" y="46"/>
                  </a:cubicBezTo>
                  <a:cubicBezTo>
                    <a:pt x="86" y="46"/>
                    <a:pt x="82" y="64"/>
                    <a:pt x="82" y="72"/>
                  </a:cubicBezTo>
                  <a:cubicBezTo>
                    <a:pt x="82" y="79"/>
                    <a:pt x="86" y="96"/>
                    <a:pt x="104" y="96"/>
                  </a:cubicBezTo>
                  <a:cubicBezTo>
                    <a:pt x="120" y="96"/>
                    <a:pt x="127" y="80"/>
                    <a:pt x="127" y="80"/>
                  </a:cubicBezTo>
                  <a:cubicBezTo>
                    <a:pt x="127" y="80"/>
                    <a:pt x="130" y="78"/>
                    <a:pt x="130" y="82"/>
                  </a:cubicBezTo>
                  <a:cubicBezTo>
                    <a:pt x="131" y="93"/>
                    <a:pt x="127" y="148"/>
                    <a:pt x="74" y="150"/>
                  </a:cubicBezTo>
                  <a:cubicBezTo>
                    <a:pt x="38" y="151"/>
                    <a:pt x="17" y="107"/>
                    <a:pt x="23" y="82"/>
                  </a:cubicBezTo>
                  <a:cubicBezTo>
                    <a:pt x="25" y="84"/>
                    <a:pt x="30" y="96"/>
                    <a:pt x="43" y="96"/>
                  </a:cubicBezTo>
                  <a:cubicBezTo>
                    <a:pt x="57" y="96"/>
                    <a:pt x="65" y="85"/>
                    <a:pt x="65" y="71"/>
                  </a:cubicBezTo>
                  <a:cubicBezTo>
                    <a:pt x="65" y="56"/>
                    <a:pt x="54" y="49"/>
                    <a:pt x="45" y="49"/>
                  </a:cubicBezTo>
                  <a:cubicBezTo>
                    <a:pt x="36" y="49"/>
                    <a:pt x="30" y="55"/>
                    <a:pt x="29" y="54"/>
                  </a:cubicBezTo>
                  <a:cubicBezTo>
                    <a:pt x="29" y="54"/>
                    <a:pt x="28" y="52"/>
                    <a:pt x="29" y="50"/>
                  </a:cubicBezTo>
                  <a:cubicBezTo>
                    <a:pt x="31" y="48"/>
                    <a:pt x="42" y="43"/>
                    <a:pt x="42" y="27"/>
                  </a:cubicBezTo>
                  <a:cubicBezTo>
                    <a:pt x="41" y="12"/>
                    <a:pt x="27" y="7"/>
                    <a:pt x="18" y="7"/>
                  </a:cubicBezTo>
                  <a:cubicBezTo>
                    <a:pt x="8" y="7"/>
                    <a:pt x="3" y="12"/>
                    <a:pt x="0" y="15"/>
                  </a:cubicBezTo>
                  <a:cubicBezTo>
                    <a:pt x="23" y="223"/>
                    <a:pt x="23" y="223"/>
                    <a:pt x="23" y="223"/>
                  </a:cubicBezTo>
                  <a:cubicBezTo>
                    <a:pt x="260" y="223"/>
                    <a:pt x="260" y="223"/>
                    <a:pt x="260" y="223"/>
                  </a:cubicBezTo>
                  <a:cubicBezTo>
                    <a:pt x="282" y="15"/>
                    <a:pt x="282" y="15"/>
                    <a:pt x="282" y="15"/>
                  </a:cubicBezTo>
                  <a:cubicBezTo>
                    <a:pt x="279" y="12"/>
                    <a:pt x="275" y="7"/>
                    <a:pt x="265" y="7"/>
                  </a:cubicBezTo>
                  <a:cubicBezTo>
                    <a:pt x="255" y="7"/>
                    <a:pt x="242" y="12"/>
                    <a:pt x="241" y="27"/>
                  </a:cubicBezTo>
                  <a:cubicBezTo>
                    <a:pt x="241" y="43"/>
                    <a:pt x="252" y="48"/>
                    <a:pt x="253" y="50"/>
                  </a:cubicBezTo>
                  <a:cubicBezTo>
                    <a:pt x="255" y="52"/>
                    <a:pt x="254" y="54"/>
                    <a:pt x="253" y="54"/>
                  </a:cubicBezTo>
                  <a:cubicBezTo>
                    <a:pt x="253" y="55"/>
                    <a:pt x="247" y="49"/>
                    <a:pt x="238" y="49"/>
                  </a:cubicBezTo>
                  <a:cubicBezTo>
                    <a:pt x="229" y="49"/>
                    <a:pt x="217" y="56"/>
                    <a:pt x="217" y="71"/>
                  </a:cubicBezTo>
                  <a:cubicBezTo>
                    <a:pt x="217" y="85"/>
                    <a:pt x="226" y="96"/>
                    <a:pt x="239" y="96"/>
                  </a:cubicBezTo>
                  <a:cubicBezTo>
                    <a:pt x="253" y="96"/>
                    <a:pt x="258" y="84"/>
                    <a:pt x="260" y="82"/>
                  </a:cubicBezTo>
                  <a:cubicBezTo>
                    <a:pt x="265" y="107"/>
                    <a:pt x="245" y="151"/>
                    <a:pt x="209" y="150"/>
                  </a:cubicBezTo>
                  <a:cubicBezTo>
                    <a:pt x="155" y="148"/>
                    <a:pt x="152" y="93"/>
                    <a:pt x="153" y="82"/>
                  </a:cubicBezTo>
                  <a:cubicBezTo>
                    <a:pt x="153" y="78"/>
                    <a:pt x="156" y="80"/>
                    <a:pt x="156" y="80"/>
                  </a:cubicBezTo>
                  <a:cubicBezTo>
                    <a:pt x="156" y="80"/>
                    <a:pt x="163" y="96"/>
                    <a:pt x="179" y="96"/>
                  </a:cubicBezTo>
                  <a:cubicBezTo>
                    <a:pt x="197" y="96"/>
                    <a:pt x="201" y="79"/>
                    <a:pt x="201" y="72"/>
                  </a:cubicBezTo>
                  <a:cubicBezTo>
                    <a:pt x="201" y="64"/>
                    <a:pt x="197" y="46"/>
                    <a:pt x="179" y="46"/>
                  </a:cubicBezTo>
                  <a:cubicBezTo>
                    <a:pt x="164" y="46"/>
                    <a:pt x="159" y="60"/>
                    <a:pt x="154" y="53"/>
                  </a:cubicBezTo>
                  <a:cubicBezTo>
                    <a:pt x="150" y="46"/>
                    <a:pt x="169" y="48"/>
                    <a:pt x="169" y="24"/>
                  </a:cubicBezTo>
                  <a:cubicBezTo>
                    <a:pt x="169" y="0"/>
                    <a:pt x="141" y="1"/>
                    <a:pt x="141" y="1"/>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82" name="Freeform 41"/>
            <p:cNvSpPr>
              <a:spLocks/>
            </p:cNvSpPr>
            <p:nvPr userDrawn="1"/>
          </p:nvSpPr>
          <p:spPr bwMode="auto">
            <a:xfrm>
              <a:off x="9744075" y="3438526"/>
              <a:ext cx="165100" cy="130175"/>
            </a:xfrm>
            <a:custGeom>
              <a:avLst/>
              <a:gdLst>
                <a:gd name="T0" fmla="*/ 141 w 282"/>
                <a:gd name="T1" fmla="*/ 0 h 222"/>
                <a:gd name="T2" fmla="*/ 113 w 282"/>
                <a:gd name="T3" fmla="*/ 24 h 222"/>
                <a:gd name="T4" fmla="*/ 128 w 282"/>
                <a:gd name="T5" fmla="*/ 53 h 222"/>
                <a:gd name="T6" fmla="*/ 104 w 282"/>
                <a:gd name="T7" fmla="*/ 46 h 222"/>
                <a:gd name="T8" fmla="*/ 81 w 282"/>
                <a:gd name="T9" fmla="*/ 71 h 222"/>
                <a:gd name="T10" fmla="*/ 104 w 282"/>
                <a:gd name="T11" fmla="*/ 96 h 222"/>
                <a:gd name="T12" fmla="*/ 127 w 282"/>
                <a:gd name="T13" fmla="*/ 79 h 222"/>
                <a:gd name="T14" fmla="*/ 130 w 282"/>
                <a:gd name="T15" fmla="*/ 82 h 222"/>
                <a:gd name="T16" fmla="*/ 74 w 282"/>
                <a:gd name="T17" fmla="*/ 149 h 222"/>
                <a:gd name="T18" fmla="*/ 23 w 282"/>
                <a:gd name="T19" fmla="*/ 81 h 222"/>
                <a:gd name="T20" fmla="*/ 43 w 282"/>
                <a:gd name="T21" fmla="*/ 96 h 222"/>
                <a:gd name="T22" fmla="*/ 65 w 282"/>
                <a:gd name="T23" fmla="*/ 70 h 222"/>
                <a:gd name="T24" fmla="*/ 45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60 w 282"/>
                <a:gd name="T57" fmla="*/ 81 h 222"/>
                <a:gd name="T58" fmla="*/ 209 w 282"/>
                <a:gd name="T59" fmla="*/ 149 h 222"/>
                <a:gd name="T60" fmla="*/ 153 w 282"/>
                <a:gd name="T61" fmla="*/ 82 h 222"/>
                <a:gd name="T62" fmla="*/ 156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4" y="46"/>
                  </a:cubicBezTo>
                  <a:cubicBezTo>
                    <a:pt x="86" y="46"/>
                    <a:pt x="81" y="64"/>
                    <a:pt x="81" y="71"/>
                  </a:cubicBezTo>
                  <a:cubicBezTo>
                    <a:pt x="81" y="79"/>
                    <a:pt x="86" y="96"/>
                    <a:pt x="104" y="96"/>
                  </a:cubicBezTo>
                  <a:cubicBezTo>
                    <a:pt x="120" y="96"/>
                    <a:pt x="127" y="79"/>
                    <a:pt x="127" y="79"/>
                  </a:cubicBezTo>
                  <a:cubicBezTo>
                    <a:pt x="127" y="79"/>
                    <a:pt x="129" y="77"/>
                    <a:pt x="130" y="82"/>
                  </a:cubicBezTo>
                  <a:cubicBezTo>
                    <a:pt x="130" y="92"/>
                    <a:pt x="127" y="148"/>
                    <a:pt x="74" y="149"/>
                  </a:cubicBezTo>
                  <a:cubicBezTo>
                    <a:pt x="38" y="150"/>
                    <a:pt x="17" y="107"/>
                    <a:pt x="23" y="81"/>
                  </a:cubicBezTo>
                  <a:cubicBezTo>
                    <a:pt x="24" y="83"/>
                    <a:pt x="29" y="96"/>
                    <a:pt x="43" y="96"/>
                  </a:cubicBezTo>
                  <a:cubicBezTo>
                    <a:pt x="57" y="96"/>
                    <a:pt x="65" y="84"/>
                    <a:pt x="65" y="70"/>
                  </a:cubicBezTo>
                  <a:cubicBezTo>
                    <a:pt x="65" y="56"/>
                    <a:pt x="53" y="48"/>
                    <a:pt x="45" y="48"/>
                  </a:cubicBezTo>
                  <a:cubicBezTo>
                    <a:pt x="36" y="48"/>
                    <a:pt x="29" y="54"/>
                    <a:pt x="29" y="54"/>
                  </a:cubicBezTo>
                  <a:cubicBezTo>
                    <a:pt x="29" y="54"/>
                    <a:pt x="28"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5" y="7"/>
                    <a:pt x="265" y="7"/>
                  </a:cubicBezTo>
                  <a:cubicBezTo>
                    <a:pt x="255" y="7"/>
                    <a:pt x="241" y="12"/>
                    <a:pt x="241" y="27"/>
                  </a:cubicBezTo>
                  <a:cubicBezTo>
                    <a:pt x="240" y="42"/>
                    <a:pt x="251" y="48"/>
                    <a:pt x="253" y="50"/>
                  </a:cubicBezTo>
                  <a:cubicBezTo>
                    <a:pt x="255" y="51"/>
                    <a:pt x="254" y="54"/>
                    <a:pt x="253" y="54"/>
                  </a:cubicBezTo>
                  <a:cubicBezTo>
                    <a:pt x="253" y="54"/>
                    <a:pt x="247" y="48"/>
                    <a:pt x="238" y="48"/>
                  </a:cubicBezTo>
                  <a:cubicBezTo>
                    <a:pt x="229" y="48"/>
                    <a:pt x="217" y="56"/>
                    <a:pt x="217" y="70"/>
                  </a:cubicBezTo>
                  <a:cubicBezTo>
                    <a:pt x="217" y="84"/>
                    <a:pt x="226" y="96"/>
                    <a:pt x="239" y="96"/>
                  </a:cubicBezTo>
                  <a:cubicBezTo>
                    <a:pt x="253" y="96"/>
                    <a:pt x="258" y="83"/>
                    <a:pt x="260" y="81"/>
                  </a:cubicBezTo>
                  <a:cubicBezTo>
                    <a:pt x="265" y="107"/>
                    <a:pt x="245" y="150"/>
                    <a:pt x="209" y="149"/>
                  </a:cubicBezTo>
                  <a:cubicBezTo>
                    <a:pt x="155" y="148"/>
                    <a:pt x="152" y="92"/>
                    <a:pt x="153" y="82"/>
                  </a:cubicBezTo>
                  <a:cubicBezTo>
                    <a:pt x="153" y="77"/>
                    <a:pt x="156" y="79"/>
                    <a:pt x="156" y="79"/>
                  </a:cubicBezTo>
                  <a:cubicBezTo>
                    <a:pt x="156" y="79"/>
                    <a:pt x="163" y="96"/>
                    <a:pt x="178" y="96"/>
                  </a:cubicBezTo>
                  <a:cubicBezTo>
                    <a:pt x="196" y="96"/>
                    <a:pt x="201" y="79"/>
                    <a:pt x="201" y="71"/>
                  </a:cubicBezTo>
                  <a:cubicBezTo>
                    <a:pt x="201" y="64"/>
                    <a:pt x="196" y="46"/>
                    <a:pt x="179" y="46"/>
                  </a:cubicBezTo>
                  <a:cubicBezTo>
                    <a:pt x="164" y="46"/>
                    <a:pt x="159"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sp>
          <p:nvSpPr>
            <p:cNvPr id="83" name="Freeform 42"/>
            <p:cNvSpPr>
              <a:spLocks/>
            </p:cNvSpPr>
            <p:nvPr userDrawn="1"/>
          </p:nvSpPr>
          <p:spPr bwMode="auto">
            <a:xfrm>
              <a:off x="9952038" y="3438526"/>
              <a:ext cx="165100" cy="130175"/>
            </a:xfrm>
            <a:custGeom>
              <a:avLst/>
              <a:gdLst>
                <a:gd name="T0" fmla="*/ 141 w 282"/>
                <a:gd name="T1" fmla="*/ 0 h 222"/>
                <a:gd name="T2" fmla="*/ 113 w 282"/>
                <a:gd name="T3" fmla="*/ 24 h 222"/>
                <a:gd name="T4" fmla="*/ 128 w 282"/>
                <a:gd name="T5" fmla="*/ 53 h 222"/>
                <a:gd name="T6" fmla="*/ 103 w 282"/>
                <a:gd name="T7" fmla="*/ 46 h 222"/>
                <a:gd name="T8" fmla="*/ 81 w 282"/>
                <a:gd name="T9" fmla="*/ 71 h 222"/>
                <a:gd name="T10" fmla="*/ 104 w 282"/>
                <a:gd name="T11" fmla="*/ 96 h 222"/>
                <a:gd name="T12" fmla="*/ 127 w 282"/>
                <a:gd name="T13" fmla="*/ 79 h 222"/>
                <a:gd name="T14" fmla="*/ 129 w 282"/>
                <a:gd name="T15" fmla="*/ 82 h 222"/>
                <a:gd name="T16" fmla="*/ 73 w 282"/>
                <a:gd name="T17" fmla="*/ 149 h 222"/>
                <a:gd name="T18" fmla="*/ 22 w 282"/>
                <a:gd name="T19" fmla="*/ 81 h 222"/>
                <a:gd name="T20" fmla="*/ 43 w 282"/>
                <a:gd name="T21" fmla="*/ 96 h 222"/>
                <a:gd name="T22" fmla="*/ 65 w 282"/>
                <a:gd name="T23" fmla="*/ 70 h 222"/>
                <a:gd name="T24" fmla="*/ 44 w 282"/>
                <a:gd name="T25" fmla="*/ 48 h 222"/>
                <a:gd name="T26" fmla="*/ 29 w 282"/>
                <a:gd name="T27" fmla="*/ 54 h 222"/>
                <a:gd name="T28" fmla="*/ 29 w 282"/>
                <a:gd name="T29" fmla="*/ 50 h 222"/>
                <a:gd name="T30" fmla="*/ 41 w 282"/>
                <a:gd name="T31" fmla="*/ 27 h 222"/>
                <a:gd name="T32" fmla="*/ 17 w 282"/>
                <a:gd name="T33" fmla="*/ 7 h 222"/>
                <a:gd name="T34" fmla="*/ 0 w 282"/>
                <a:gd name="T35" fmla="*/ 15 h 222"/>
                <a:gd name="T36" fmla="*/ 23 w 282"/>
                <a:gd name="T37" fmla="*/ 222 h 222"/>
                <a:gd name="T38" fmla="*/ 259 w 282"/>
                <a:gd name="T39" fmla="*/ 222 h 222"/>
                <a:gd name="T40" fmla="*/ 282 w 282"/>
                <a:gd name="T41" fmla="*/ 15 h 222"/>
                <a:gd name="T42" fmla="*/ 265 w 282"/>
                <a:gd name="T43" fmla="*/ 7 h 222"/>
                <a:gd name="T44" fmla="*/ 241 w 282"/>
                <a:gd name="T45" fmla="*/ 27 h 222"/>
                <a:gd name="T46" fmla="*/ 253 w 282"/>
                <a:gd name="T47" fmla="*/ 50 h 222"/>
                <a:gd name="T48" fmla="*/ 253 w 282"/>
                <a:gd name="T49" fmla="*/ 54 h 222"/>
                <a:gd name="T50" fmla="*/ 238 w 282"/>
                <a:gd name="T51" fmla="*/ 48 h 222"/>
                <a:gd name="T52" fmla="*/ 217 w 282"/>
                <a:gd name="T53" fmla="*/ 70 h 222"/>
                <a:gd name="T54" fmla="*/ 239 w 282"/>
                <a:gd name="T55" fmla="*/ 96 h 222"/>
                <a:gd name="T56" fmla="*/ 259 w 282"/>
                <a:gd name="T57" fmla="*/ 81 h 222"/>
                <a:gd name="T58" fmla="*/ 209 w 282"/>
                <a:gd name="T59" fmla="*/ 149 h 222"/>
                <a:gd name="T60" fmla="*/ 152 w 282"/>
                <a:gd name="T61" fmla="*/ 82 h 222"/>
                <a:gd name="T62" fmla="*/ 155 w 282"/>
                <a:gd name="T63" fmla="*/ 79 h 222"/>
                <a:gd name="T64" fmla="*/ 178 w 282"/>
                <a:gd name="T65" fmla="*/ 96 h 222"/>
                <a:gd name="T66" fmla="*/ 201 w 282"/>
                <a:gd name="T67" fmla="*/ 71 h 222"/>
                <a:gd name="T68" fmla="*/ 179 w 282"/>
                <a:gd name="T69" fmla="*/ 46 h 222"/>
                <a:gd name="T70" fmla="*/ 154 w 282"/>
                <a:gd name="T71" fmla="*/ 53 h 222"/>
                <a:gd name="T72" fmla="*/ 169 w 282"/>
                <a:gd name="T73" fmla="*/ 24 h 222"/>
                <a:gd name="T74" fmla="*/ 141 w 282"/>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2" h="222">
                  <a:moveTo>
                    <a:pt x="141" y="0"/>
                  </a:moveTo>
                  <a:cubicBezTo>
                    <a:pt x="141" y="0"/>
                    <a:pt x="113" y="0"/>
                    <a:pt x="113" y="24"/>
                  </a:cubicBezTo>
                  <a:cubicBezTo>
                    <a:pt x="113" y="48"/>
                    <a:pt x="133" y="46"/>
                    <a:pt x="128" y="53"/>
                  </a:cubicBezTo>
                  <a:cubicBezTo>
                    <a:pt x="124" y="60"/>
                    <a:pt x="118" y="46"/>
                    <a:pt x="103" y="46"/>
                  </a:cubicBezTo>
                  <a:cubicBezTo>
                    <a:pt x="86" y="46"/>
                    <a:pt x="81" y="64"/>
                    <a:pt x="81" y="71"/>
                  </a:cubicBezTo>
                  <a:cubicBezTo>
                    <a:pt x="81" y="79"/>
                    <a:pt x="86" y="96"/>
                    <a:pt x="104" y="96"/>
                  </a:cubicBezTo>
                  <a:cubicBezTo>
                    <a:pt x="119" y="96"/>
                    <a:pt x="127" y="79"/>
                    <a:pt x="127" y="79"/>
                  </a:cubicBezTo>
                  <a:cubicBezTo>
                    <a:pt x="127" y="79"/>
                    <a:pt x="129" y="77"/>
                    <a:pt x="129" y="82"/>
                  </a:cubicBezTo>
                  <a:cubicBezTo>
                    <a:pt x="130" y="92"/>
                    <a:pt x="127" y="148"/>
                    <a:pt x="73" y="149"/>
                  </a:cubicBezTo>
                  <a:cubicBezTo>
                    <a:pt x="37" y="150"/>
                    <a:pt x="17" y="107"/>
                    <a:pt x="22" y="81"/>
                  </a:cubicBezTo>
                  <a:cubicBezTo>
                    <a:pt x="24" y="83"/>
                    <a:pt x="29" y="96"/>
                    <a:pt x="43" y="96"/>
                  </a:cubicBezTo>
                  <a:cubicBezTo>
                    <a:pt x="56" y="96"/>
                    <a:pt x="65" y="84"/>
                    <a:pt x="65" y="70"/>
                  </a:cubicBezTo>
                  <a:cubicBezTo>
                    <a:pt x="65" y="56"/>
                    <a:pt x="53" y="48"/>
                    <a:pt x="44" y="48"/>
                  </a:cubicBezTo>
                  <a:cubicBezTo>
                    <a:pt x="35" y="48"/>
                    <a:pt x="29" y="54"/>
                    <a:pt x="29" y="54"/>
                  </a:cubicBezTo>
                  <a:cubicBezTo>
                    <a:pt x="28" y="54"/>
                    <a:pt x="27" y="51"/>
                    <a:pt x="29" y="50"/>
                  </a:cubicBezTo>
                  <a:cubicBezTo>
                    <a:pt x="31" y="48"/>
                    <a:pt x="42" y="42"/>
                    <a:pt x="41" y="27"/>
                  </a:cubicBezTo>
                  <a:cubicBezTo>
                    <a:pt x="41" y="12"/>
                    <a:pt x="27" y="7"/>
                    <a:pt x="17" y="7"/>
                  </a:cubicBezTo>
                  <a:cubicBezTo>
                    <a:pt x="8" y="7"/>
                    <a:pt x="3" y="12"/>
                    <a:pt x="0" y="15"/>
                  </a:cubicBezTo>
                  <a:cubicBezTo>
                    <a:pt x="23" y="222"/>
                    <a:pt x="23" y="222"/>
                    <a:pt x="23" y="222"/>
                  </a:cubicBezTo>
                  <a:cubicBezTo>
                    <a:pt x="259" y="222"/>
                    <a:pt x="259" y="222"/>
                    <a:pt x="259" y="222"/>
                  </a:cubicBezTo>
                  <a:cubicBezTo>
                    <a:pt x="282" y="15"/>
                    <a:pt x="282" y="15"/>
                    <a:pt x="282" y="15"/>
                  </a:cubicBezTo>
                  <a:cubicBezTo>
                    <a:pt x="279" y="12"/>
                    <a:pt x="274" y="7"/>
                    <a:pt x="265" y="7"/>
                  </a:cubicBezTo>
                  <a:cubicBezTo>
                    <a:pt x="255" y="7"/>
                    <a:pt x="241" y="12"/>
                    <a:pt x="241" y="27"/>
                  </a:cubicBezTo>
                  <a:cubicBezTo>
                    <a:pt x="240" y="42"/>
                    <a:pt x="251" y="48"/>
                    <a:pt x="253" y="50"/>
                  </a:cubicBezTo>
                  <a:cubicBezTo>
                    <a:pt x="254" y="51"/>
                    <a:pt x="253" y="54"/>
                    <a:pt x="253" y="54"/>
                  </a:cubicBezTo>
                  <a:cubicBezTo>
                    <a:pt x="253" y="54"/>
                    <a:pt x="247" y="48"/>
                    <a:pt x="238" y="48"/>
                  </a:cubicBezTo>
                  <a:cubicBezTo>
                    <a:pt x="229" y="48"/>
                    <a:pt x="217" y="56"/>
                    <a:pt x="217" y="70"/>
                  </a:cubicBezTo>
                  <a:cubicBezTo>
                    <a:pt x="217" y="84"/>
                    <a:pt x="225" y="96"/>
                    <a:pt x="239" y="96"/>
                  </a:cubicBezTo>
                  <a:cubicBezTo>
                    <a:pt x="253" y="96"/>
                    <a:pt x="258" y="83"/>
                    <a:pt x="259" y="81"/>
                  </a:cubicBezTo>
                  <a:cubicBezTo>
                    <a:pt x="265" y="107"/>
                    <a:pt x="244" y="150"/>
                    <a:pt x="209" y="149"/>
                  </a:cubicBezTo>
                  <a:cubicBezTo>
                    <a:pt x="155" y="148"/>
                    <a:pt x="152" y="92"/>
                    <a:pt x="152" y="82"/>
                  </a:cubicBezTo>
                  <a:cubicBezTo>
                    <a:pt x="153" y="77"/>
                    <a:pt x="155" y="79"/>
                    <a:pt x="155" y="79"/>
                  </a:cubicBezTo>
                  <a:cubicBezTo>
                    <a:pt x="155" y="79"/>
                    <a:pt x="162" y="96"/>
                    <a:pt x="178" y="96"/>
                  </a:cubicBezTo>
                  <a:cubicBezTo>
                    <a:pt x="196" y="96"/>
                    <a:pt x="201" y="79"/>
                    <a:pt x="201" y="71"/>
                  </a:cubicBezTo>
                  <a:cubicBezTo>
                    <a:pt x="201" y="64"/>
                    <a:pt x="196" y="46"/>
                    <a:pt x="179" y="46"/>
                  </a:cubicBezTo>
                  <a:cubicBezTo>
                    <a:pt x="164" y="46"/>
                    <a:pt x="158" y="60"/>
                    <a:pt x="154" y="53"/>
                  </a:cubicBezTo>
                  <a:cubicBezTo>
                    <a:pt x="149" y="46"/>
                    <a:pt x="169" y="48"/>
                    <a:pt x="169" y="24"/>
                  </a:cubicBezTo>
                  <a:cubicBezTo>
                    <a:pt x="169" y="0"/>
                    <a:pt x="141" y="0"/>
                    <a:pt x="141" y="0"/>
                  </a:cubicBezTo>
                </a:path>
              </a:pathLst>
            </a:custGeom>
            <a:solidFill>
              <a:srgbClr val="FFC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sz="2400"/>
            </a:p>
          </p:txBody>
        </p:sp>
      </p:grpSp>
    </p:spTree>
    <p:extLst>
      <p:ext uri="{BB962C8B-B14F-4D97-AF65-F5344CB8AC3E}">
        <p14:creationId xmlns:p14="http://schemas.microsoft.com/office/powerpoint/2010/main" val="28512260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5867" kern="1200" spc="-133" baseline="0">
          <a:solidFill>
            <a:schemeClr val="tx1"/>
          </a:solidFill>
          <a:latin typeface="+mj-lt"/>
          <a:ea typeface="+mj-ea"/>
          <a:cs typeface="+mj-cs"/>
        </a:defRPr>
      </a:lvl1pPr>
    </p:titleStyle>
    <p:bodyStyle>
      <a:lvl1pPr marL="243411" indent="-243411" algn="l" defTabSz="1219170" rtl="0" eaLnBrk="1" latinLnBrk="0" hangingPunct="1">
        <a:spcBef>
          <a:spcPts val="0"/>
        </a:spcBef>
        <a:buFont typeface="Arial" panose="020B0604020202020204" pitchFamily="34" charset="0"/>
        <a:buChar char="•"/>
        <a:defRPr sz="3200" kern="1200" spc="-133" baseline="0">
          <a:solidFill>
            <a:schemeClr val="tx1"/>
          </a:solidFill>
          <a:latin typeface="+mn-lt"/>
          <a:ea typeface="+mn-ea"/>
          <a:cs typeface="+mn-cs"/>
        </a:defRPr>
      </a:lvl1pPr>
      <a:lvl2pPr marL="478355" indent="-234945" algn="l" defTabSz="1219170" rtl="0" eaLnBrk="1" latinLnBrk="0" hangingPunct="1">
        <a:spcBef>
          <a:spcPts val="0"/>
        </a:spcBef>
        <a:buFont typeface="Tahoma" panose="020B0604030504040204" pitchFamily="34" charset="0"/>
        <a:buChar char="‒"/>
        <a:defRPr sz="2667" kern="1200" spc="-133" baseline="0">
          <a:solidFill>
            <a:schemeClr val="tx1"/>
          </a:solidFill>
          <a:latin typeface="+mn-lt"/>
          <a:ea typeface="+mn-ea"/>
          <a:cs typeface="+mn-cs"/>
        </a:defRPr>
      </a:lvl2pPr>
      <a:lvl3pPr marL="721766" indent="-243411" algn="l" defTabSz="1219170" rtl="0" eaLnBrk="1" latinLnBrk="0" hangingPunct="1">
        <a:spcBef>
          <a:spcPts val="0"/>
        </a:spcBef>
        <a:buFont typeface="Tahoma" panose="020B0604030504040204" pitchFamily="34" charset="0"/>
        <a:buChar char="‒"/>
        <a:defRPr sz="2400" kern="1200" spc="-133" baseline="0">
          <a:solidFill>
            <a:schemeClr val="tx1"/>
          </a:solidFill>
          <a:latin typeface="+mn-lt"/>
          <a:ea typeface="+mn-ea"/>
          <a:cs typeface="+mn-cs"/>
        </a:defRPr>
      </a:lvl3pPr>
      <a:lvl4pPr marL="956709" indent="-234945" algn="l" defTabSz="1219170" rtl="0" eaLnBrk="1" latinLnBrk="0" hangingPunct="1">
        <a:spcBef>
          <a:spcPts val="0"/>
        </a:spcBef>
        <a:buFont typeface="Tahoma" panose="020B0604030504040204" pitchFamily="34" charset="0"/>
        <a:buChar char="‒"/>
        <a:defRPr sz="2133" kern="1200" spc="-133" baseline="0">
          <a:solidFill>
            <a:schemeClr val="tx1"/>
          </a:solidFill>
          <a:latin typeface="+mn-lt"/>
          <a:ea typeface="+mn-ea"/>
          <a:cs typeface="+mn-cs"/>
        </a:defRPr>
      </a:lvl4pPr>
      <a:lvl5pPr marL="1200121" indent="-243411" algn="l" defTabSz="1219170" rtl="0" eaLnBrk="1" latinLnBrk="0" hangingPunct="1">
        <a:spcBef>
          <a:spcPts val="0"/>
        </a:spcBef>
        <a:buFont typeface="Tahoma" panose="020B0604030504040204" pitchFamily="34" charset="0"/>
        <a:buChar char="‒"/>
        <a:defRPr sz="1867" kern="1200" spc="-133" baseline="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98B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FB92B1-EBE6-4D2C-B758-C8DFB7575E28}"/>
              </a:ext>
            </a:extLst>
          </p:cNvPr>
          <p:cNvSpPr>
            <a:spLocks noGrp="1"/>
          </p:cNvSpPr>
          <p:nvPr>
            <p:ph type="ctrTitle"/>
          </p:nvPr>
        </p:nvSpPr>
        <p:spPr>
          <a:xfrm>
            <a:off x="1672003" y="1131155"/>
            <a:ext cx="8847992" cy="2387600"/>
          </a:xfrm>
        </p:spPr>
        <p:txBody>
          <a:bodyPr>
            <a:normAutofit/>
          </a:bodyPr>
          <a:lstStyle/>
          <a:p>
            <a:r>
              <a:rPr lang="sv-SE" sz="7200" b="1" dirty="0">
                <a:solidFill>
                  <a:schemeClr val="bg1"/>
                </a:solidFill>
              </a:rPr>
              <a:t>Banutveckling för bättre spelupplevelse</a:t>
            </a:r>
          </a:p>
        </p:txBody>
      </p:sp>
      <p:sp>
        <p:nvSpPr>
          <p:cNvPr id="3" name="Underrubrik 2">
            <a:extLst>
              <a:ext uri="{FF2B5EF4-FFF2-40B4-BE49-F238E27FC236}">
                <a16:creationId xmlns:a16="http://schemas.microsoft.com/office/drawing/2014/main" id="{A63E4245-9CC6-4F0C-9151-2BE77198BD42}"/>
              </a:ext>
            </a:extLst>
          </p:cNvPr>
          <p:cNvSpPr>
            <a:spLocks noGrp="1"/>
          </p:cNvSpPr>
          <p:nvPr>
            <p:ph type="subTitle" idx="1"/>
          </p:nvPr>
        </p:nvSpPr>
        <p:spPr>
          <a:xfrm>
            <a:off x="679938" y="3719268"/>
            <a:ext cx="10832123" cy="1655762"/>
          </a:xfrm>
        </p:spPr>
        <p:txBody>
          <a:bodyPr>
            <a:normAutofit/>
          </a:bodyPr>
          <a:lstStyle/>
          <a:p>
            <a:r>
              <a:rPr lang="sv-SE" sz="3200" dirty="0">
                <a:solidFill>
                  <a:schemeClr val="bg1"/>
                </a:solidFill>
              </a:rPr>
              <a:t>Fakta presenterat vid Svenska Golfförbundets verksamhetsseminarier 2019. </a:t>
            </a:r>
          </a:p>
        </p:txBody>
      </p:sp>
    </p:spTree>
    <p:extLst>
      <p:ext uri="{BB962C8B-B14F-4D97-AF65-F5344CB8AC3E}">
        <p14:creationId xmlns:p14="http://schemas.microsoft.com/office/powerpoint/2010/main" val="319441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2">
            <a:extLst>
              <a:ext uri="{FF2B5EF4-FFF2-40B4-BE49-F238E27FC236}">
                <a16:creationId xmlns:a16="http://schemas.microsoft.com/office/drawing/2014/main" id="{358D3247-0B73-4DB4-B003-A0B0D9E343FB}"/>
              </a:ext>
            </a:extLst>
          </p:cNvPr>
          <p:cNvSpPr txBox="1">
            <a:spLocks/>
          </p:cNvSpPr>
          <p:nvPr/>
        </p:nvSpPr>
        <p:spPr>
          <a:xfrm>
            <a:off x="570587" y="832447"/>
            <a:ext cx="10972800" cy="1001653"/>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pPr marL="0" marR="0" lvl="0" indent="0" algn="l" defTabSz="1219170" rtl="0" eaLnBrk="1" fontAlgn="auto" latinLnBrk="0" hangingPunct="1">
              <a:lnSpc>
                <a:spcPts val="5867"/>
              </a:lnSpc>
              <a:spcBef>
                <a:spcPct val="0"/>
              </a:spcBef>
              <a:spcAft>
                <a:spcPts val="0"/>
              </a:spcAft>
              <a:buClrTx/>
              <a:buSzTx/>
              <a:buFontTx/>
              <a:buNone/>
              <a:tabLst/>
              <a:defRPr/>
            </a:pPr>
            <a:r>
              <a:rPr kumimoji="0" lang="sv-SE" sz="5400" b="1" i="0" u="none" strike="noStrike" kern="1200" cap="none" spc="-133" normalizeH="0" baseline="0" noProof="0" dirty="0">
                <a:ln>
                  <a:noFill/>
                </a:ln>
                <a:solidFill>
                  <a:schemeClr val="tx1"/>
                </a:solidFill>
                <a:effectLst/>
                <a:uLnTx/>
                <a:uFillTx/>
                <a:latin typeface="Calibri" panose="020F0502020204030204" pitchFamily="34" charset="0"/>
                <a:cs typeface="Calibri" panose="020F0502020204030204" pitchFamily="34" charset="0"/>
              </a:rPr>
              <a:t>Snitthandicap Sverige</a:t>
            </a:r>
          </a:p>
        </p:txBody>
      </p:sp>
      <p:sp>
        <p:nvSpPr>
          <p:cNvPr id="8" name="Rubrik 2">
            <a:extLst>
              <a:ext uri="{FF2B5EF4-FFF2-40B4-BE49-F238E27FC236}">
                <a16:creationId xmlns:a16="http://schemas.microsoft.com/office/drawing/2014/main" id="{6031F8D6-A053-4D51-BAC7-194BF5E6E724}"/>
              </a:ext>
            </a:extLst>
          </p:cNvPr>
          <p:cNvSpPr txBox="1">
            <a:spLocks/>
          </p:cNvSpPr>
          <p:nvPr/>
        </p:nvSpPr>
        <p:spPr>
          <a:xfrm>
            <a:off x="570587" y="2436893"/>
            <a:ext cx="5228047" cy="831692"/>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pPr marL="0" marR="0" lvl="0" indent="0" algn="l" defTabSz="1219170" rtl="0" eaLnBrk="1" fontAlgn="auto" latinLnBrk="0" hangingPunct="1">
              <a:lnSpc>
                <a:spcPts val="5867"/>
              </a:lnSpc>
              <a:spcBef>
                <a:spcPct val="0"/>
              </a:spcBef>
              <a:spcAft>
                <a:spcPts val="0"/>
              </a:spcAft>
              <a:buClrTx/>
              <a:buSzTx/>
              <a:buFontTx/>
              <a:buNone/>
              <a:tabLst/>
              <a:defRPr/>
            </a:pPr>
            <a:r>
              <a:rPr kumimoji="0" lang="sv-SE" sz="5400" b="1" i="0" u="none" strike="noStrike" kern="1200" cap="none" spc="-100" normalizeH="0" baseline="0" noProof="0" dirty="0">
                <a:ln>
                  <a:noFill/>
                </a:ln>
                <a:solidFill>
                  <a:schemeClr val="tx1"/>
                </a:solidFill>
                <a:effectLst/>
                <a:uLnTx/>
                <a:uFillTx/>
                <a:latin typeface="Calibri" panose="020F0502020204030204" pitchFamily="34" charset="0"/>
                <a:cs typeface="Calibri" panose="020F0502020204030204" pitchFamily="34" charset="0"/>
              </a:rPr>
              <a:t>Män: </a:t>
            </a:r>
            <a:r>
              <a:rPr kumimoji="0" lang="sv-SE" sz="5400" b="0" i="0" u="none" strike="noStrike" kern="1200" cap="none" spc="-100" normalizeH="0" baseline="0" noProof="0" dirty="0">
                <a:ln>
                  <a:noFill/>
                </a:ln>
                <a:solidFill>
                  <a:schemeClr val="tx1"/>
                </a:solidFill>
                <a:effectLst/>
                <a:uLnTx/>
                <a:uFillTx/>
                <a:latin typeface="Calibri" panose="020F0502020204030204" pitchFamily="34" charset="0"/>
                <a:cs typeface="Calibri" panose="020F0502020204030204" pitchFamily="34" charset="0"/>
              </a:rPr>
              <a:t>21,3</a:t>
            </a:r>
          </a:p>
        </p:txBody>
      </p:sp>
      <p:pic>
        <p:nvPicPr>
          <p:cNvPr id="12" name="Bild 11" descr="Golf">
            <a:extLst>
              <a:ext uri="{FF2B5EF4-FFF2-40B4-BE49-F238E27FC236}">
                <a16:creationId xmlns:a16="http://schemas.microsoft.com/office/drawing/2014/main" id="{44628CEF-75D8-4533-B58A-4F2ABB5F2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4298" y="2226125"/>
            <a:ext cx="2328672" cy="2328672"/>
          </a:xfrm>
          <a:prstGeom prst="rect">
            <a:avLst/>
          </a:prstGeom>
        </p:spPr>
      </p:pic>
      <p:sp>
        <p:nvSpPr>
          <p:cNvPr id="13" name="Rubrik 2">
            <a:extLst>
              <a:ext uri="{FF2B5EF4-FFF2-40B4-BE49-F238E27FC236}">
                <a16:creationId xmlns:a16="http://schemas.microsoft.com/office/drawing/2014/main" id="{3AEABA48-AB89-4EE1-BF3E-C16A110777D8}"/>
              </a:ext>
            </a:extLst>
          </p:cNvPr>
          <p:cNvSpPr txBox="1">
            <a:spLocks/>
          </p:cNvSpPr>
          <p:nvPr/>
        </p:nvSpPr>
        <p:spPr>
          <a:xfrm>
            <a:off x="570587" y="3723105"/>
            <a:ext cx="5228047" cy="831692"/>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pPr marL="0" marR="0" lvl="0" indent="0" algn="l" defTabSz="1219170" rtl="0" eaLnBrk="1" fontAlgn="auto" latinLnBrk="0" hangingPunct="1">
              <a:lnSpc>
                <a:spcPts val="5867"/>
              </a:lnSpc>
              <a:spcBef>
                <a:spcPct val="0"/>
              </a:spcBef>
              <a:spcAft>
                <a:spcPts val="0"/>
              </a:spcAft>
              <a:buClrTx/>
              <a:buSzTx/>
              <a:buFontTx/>
              <a:buNone/>
              <a:tabLst/>
              <a:defRPr/>
            </a:pPr>
            <a:r>
              <a:rPr kumimoji="0" lang="sv-SE" sz="5400" b="1" i="0" u="none" strike="noStrike" kern="1200" cap="none" spc="-100" normalizeH="0" baseline="0" noProof="0" dirty="0">
                <a:ln>
                  <a:noFill/>
                </a:ln>
                <a:solidFill>
                  <a:schemeClr val="tx1"/>
                </a:solidFill>
                <a:effectLst/>
                <a:uLnTx/>
                <a:uFillTx/>
                <a:latin typeface="Calibri" panose="020F0502020204030204" pitchFamily="34" charset="0"/>
                <a:cs typeface="Calibri" panose="020F0502020204030204" pitchFamily="34" charset="0"/>
              </a:rPr>
              <a:t>Kvinnor: </a:t>
            </a:r>
            <a:r>
              <a:rPr kumimoji="0" lang="sv-SE" sz="5400" b="0" i="0" u="none" strike="noStrike" kern="1200" cap="none" spc="-100" normalizeH="0" baseline="0" noProof="0" dirty="0">
                <a:ln>
                  <a:noFill/>
                </a:ln>
                <a:solidFill>
                  <a:schemeClr val="tx1"/>
                </a:solidFill>
                <a:effectLst/>
                <a:uLnTx/>
                <a:uFillTx/>
                <a:latin typeface="Calibri" panose="020F0502020204030204" pitchFamily="34" charset="0"/>
                <a:cs typeface="Calibri" panose="020F0502020204030204" pitchFamily="34" charset="0"/>
              </a:rPr>
              <a:t>31,9</a:t>
            </a:r>
          </a:p>
        </p:txBody>
      </p:sp>
    </p:spTree>
    <p:extLst>
      <p:ext uri="{BB962C8B-B14F-4D97-AF65-F5344CB8AC3E}">
        <p14:creationId xmlns:p14="http://schemas.microsoft.com/office/powerpoint/2010/main" val="409603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2">
            <a:extLst>
              <a:ext uri="{FF2B5EF4-FFF2-40B4-BE49-F238E27FC236}">
                <a16:creationId xmlns:a16="http://schemas.microsoft.com/office/drawing/2014/main" id="{E9A1677C-BC8F-4483-81B5-4EFD3EC1C8C2}"/>
              </a:ext>
            </a:extLst>
          </p:cNvPr>
          <p:cNvSpPr txBox="1">
            <a:spLocks/>
          </p:cNvSpPr>
          <p:nvPr/>
        </p:nvSpPr>
        <p:spPr>
          <a:xfrm>
            <a:off x="570587" y="832447"/>
            <a:ext cx="10972800" cy="1001653"/>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r>
              <a:rPr lang="sv-SE" b="1" dirty="0">
                <a:solidFill>
                  <a:schemeClr val="tx1"/>
                </a:solidFill>
                <a:latin typeface="+mn-lt"/>
              </a:rPr>
              <a:t>Slaglängder med driver</a:t>
            </a:r>
          </a:p>
        </p:txBody>
      </p:sp>
      <p:sp>
        <p:nvSpPr>
          <p:cNvPr id="3" name="Platshållare för innehåll 1">
            <a:extLst>
              <a:ext uri="{FF2B5EF4-FFF2-40B4-BE49-F238E27FC236}">
                <a16:creationId xmlns:a16="http://schemas.microsoft.com/office/drawing/2014/main" id="{323CE19D-3ED5-4EEB-B441-260BC9AAB7C7}"/>
              </a:ext>
            </a:extLst>
          </p:cNvPr>
          <p:cNvSpPr txBox="1">
            <a:spLocks/>
          </p:cNvSpPr>
          <p:nvPr/>
        </p:nvSpPr>
        <p:spPr>
          <a:xfrm>
            <a:off x="570586" y="4720491"/>
            <a:ext cx="4990877" cy="4433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b="1" dirty="0"/>
              <a:t>Källa: </a:t>
            </a:r>
            <a:r>
              <a:rPr lang="sv-SE" sz="2400" dirty="0"/>
              <a:t>USGA/R&amp;A </a:t>
            </a:r>
            <a:r>
              <a:rPr lang="sv-SE" sz="2400" dirty="0" err="1"/>
              <a:t>report</a:t>
            </a:r>
            <a:r>
              <a:rPr lang="sv-SE" sz="2400" dirty="0"/>
              <a:t> 2017</a:t>
            </a:r>
          </a:p>
        </p:txBody>
      </p:sp>
      <p:graphicFrame>
        <p:nvGraphicFramePr>
          <p:cNvPr id="4" name="Tabell 3">
            <a:extLst>
              <a:ext uri="{FF2B5EF4-FFF2-40B4-BE49-F238E27FC236}">
                <a16:creationId xmlns:a16="http://schemas.microsoft.com/office/drawing/2014/main" id="{41DD9EA8-0455-4914-ADD8-B964AF88F29E}"/>
              </a:ext>
            </a:extLst>
          </p:cNvPr>
          <p:cNvGraphicFramePr>
            <a:graphicFrameLocks noGrp="1"/>
          </p:cNvGraphicFramePr>
          <p:nvPr>
            <p:extLst>
              <p:ext uri="{D42A27DB-BD31-4B8C-83A1-F6EECF244321}">
                <p14:modId xmlns:p14="http://schemas.microsoft.com/office/powerpoint/2010/main" val="1014080729"/>
              </p:ext>
            </p:extLst>
          </p:nvPr>
        </p:nvGraphicFramePr>
        <p:xfrm>
          <a:off x="570586" y="1897776"/>
          <a:ext cx="10073969" cy="2822715"/>
        </p:xfrm>
        <a:graphic>
          <a:graphicData uri="http://schemas.openxmlformats.org/drawingml/2006/table">
            <a:tbl>
              <a:tblPr firstRow="1" bandRow="1">
                <a:tableStyleId>{5C22544A-7EE6-4342-B048-85BDC9FD1C3A}</a:tableStyleId>
              </a:tblPr>
              <a:tblGrid>
                <a:gridCol w="1207613">
                  <a:extLst>
                    <a:ext uri="{9D8B030D-6E8A-4147-A177-3AD203B41FA5}">
                      <a16:colId xmlns:a16="http://schemas.microsoft.com/office/drawing/2014/main" val="526159644"/>
                    </a:ext>
                  </a:extLst>
                </a:gridCol>
                <a:gridCol w="1477726">
                  <a:extLst>
                    <a:ext uri="{9D8B030D-6E8A-4147-A177-3AD203B41FA5}">
                      <a16:colId xmlns:a16="http://schemas.microsoft.com/office/drawing/2014/main" val="2743658741"/>
                    </a:ext>
                  </a:extLst>
                </a:gridCol>
                <a:gridCol w="1477726">
                  <a:extLst>
                    <a:ext uri="{9D8B030D-6E8A-4147-A177-3AD203B41FA5}">
                      <a16:colId xmlns:a16="http://schemas.microsoft.com/office/drawing/2014/main" val="3601395723"/>
                    </a:ext>
                  </a:extLst>
                </a:gridCol>
                <a:gridCol w="1477726">
                  <a:extLst>
                    <a:ext uri="{9D8B030D-6E8A-4147-A177-3AD203B41FA5}">
                      <a16:colId xmlns:a16="http://schemas.microsoft.com/office/drawing/2014/main" val="1986438918"/>
                    </a:ext>
                  </a:extLst>
                </a:gridCol>
                <a:gridCol w="1477726">
                  <a:extLst>
                    <a:ext uri="{9D8B030D-6E8A-4147-A177-3AD203B41FA5}">
                      <a16:colId xmlns:a16="http://schemas.microsoft.com/office/drawing/2014/main" val="266252103"/>
                    </a:ext>
                  </a:extLst>
                </a:gridCol>
                <a:gridCol w="1477726">
                  <a:extLst>
                    <a:ext uri="{9D8B030D-6E8A-4147-A177-3AD203B41FA5}">
                      <a16:colId xmlns:a16="http://schemas.microsoft.com/office/drawing/2014/main" val="3306176083"/>
                    </a:ext>
                  </a:extLst>
                </a:gridCol>
                <a:gridCol w="1477726">
                  <a:extLst>
                    <a:ext uri="{9D8B030D-6E8A-4147-A177-3AD203B41FA5}">
                      <a16:colId xmlns:a16="http://schemas.microsoft.com/office/drawing/2014/main" val="2718164002"/>
                    </a:ext>
                  </a:extLst>
                </a:gridCol>
              </a:tblGrid>
              <a:tr h="687621">
                <a:tc>
                  <a:txBody>
                    <a:bodyPr/>
                    <a:lstStyle/>
                    <a:p>
                      <a:endParaRPr lang="sv-SE" sz="2200" b="1" dirty="0">
                        <a:latin typeface="+mn-lt"/>
                      </a:endParaRPr>
                    </a:p>
                  </a:txBody>
                  <a:tcPr anchor="ctr">
                    <a:solidFill>
                      <a:srgbClr val="002060"/>
                    </a:solidFill>
                  </a:tcPr>
                </a:tc>
                <a:tc>
                  <a:txBody>
                    <a:bodyPr/>
                    <a:lstStyle/>
                    <a:p>
                      <a:r>
                        <a:rPr lang="sv-SE" sz="2200" b="1" dirty="0">
                          <a:solidFill>
                            <a:schemeClr val="bg1"/>
                          </a:solidFill>
                          <a:latin typeface="+mn-lt"/>
                        </a:rPr>
                        <a:t>Snitt alla</a:t>
                      </a:r>
                    </a:p>
                  </a:txBody>
                  <a:tcPr anchor="ctr">
                    <a:solidFill>
                      <a:srgbClr val="002060"/>
                    </a:solidFill>
                  </a:tcPr>
                </a:tc>
                <a:tc>
                  <a:txBody>
                    <a:bodyPr/>
                    <a:lstStyle/>
                    <a:p>
                      <a:r>
                        <a:rPr lang="sv-SE" sz="2200" b="1" dirty="0" err="1">
                          <a:latin typeface="+mn-lt"/>
                        </a:rPr>
                        <a:t>Hcp</a:t>
                      </a:r>
                      <a:r>
                        <a:rPr lang="sv-SE" sz="2200" b="1" dirty="0">
                          <a:latin typeface="+mn-lt"/>
                        </a:rPr>
                        <a:t> &lt; 6</a:t>
                      </a:r>
                    </a:p>
                  </a:txBody>
                  <a:tcPr anchor="ctr">
                    <a:solidFill>
                      <a:srgbClr val="002060"/>
                    </a:solidFill>
                  </a:tcPr>
                </a:tc>
                <a:tc>
                  <a:txBody>
                    <a:bodyPr/>
                    <a:lstStyle/>
                    <a:p>
                      <a:r>
                        <a:rPr lang="sv-SE" sz="2200" b="1" dirty="0" err="1">
                          <a:latin typeface="+mn-lt"/>
                        </a:rPr>
                        <a:t>Hcp</a:t>
                      </a:r>
                      <a:r>
                        <a:rPr lang="sv-SE" sz="2200" b="1" dirty="0">
                          <a:latin typeface="+mn-lt"/>
                        </a:rPr>
                        <a:t> 6–12</a:t>
                      </a:r>
                    </a:p>
                  </a:txBody>
                  <a:tcPr anchor="ctr">
                    <a:solidFill>
                      <a:srgbClr val="002060"/>
                    </a:solidFill>
                  </a:tcPr>
                </a:tc>
                <a:tc>
                  <a:txBody>
                    <a:bodyPr/>
                    <a:lstStyle/>
                    <a:p>
                      <a:r>
                        <a:rPr lang="sv-SE" sz="2200" b="1" dirty="0" err="1">
                          <a:latin typeface="+mn-lt"/>
                        </a:rPr>
                        <a:t>Hcp</a:t>
                      </a:r>
                      <a:r>
                        <a:rPr lang="sv-SE" sz="2200" b="1" dirty="0">
                          <a:latin typeface="+mn-lt"/>
                        </a:rPr>
                        <a:t> 13–20</a:t>
                      </a:r>
                    </a:p>
                  </a:txBody>
                  <a:tcPr anchor="ctr">
                    <a:solidFill>
                      <a:srgbClr val="002060"/>
                    </a:solidFill>
                  </a:tcPr>
                </a:tc>
                <a:tc>
                  <a:txBody>
                    <a:bodyPr/>
                    <a:lstStyle/>
                    <a:p>
                      <a:r>
                        <a:rPr lang="sv-SE" sz="2200" b="1" dirty="0" err="1">
                          <a:latin typeface="+mn-lt"/>
                        </a:rPr>
                        <a:t>Hcp</a:t>
                      </a:r>
                      <a:r>
                        <a:rPr lang="sv-SE" sz="2200" b="1" dirty="0">
                          <a:latin typeface="+mn-lt"/>
                        </a:rPr>
                        <a:t> 21–28</a:t>
                      </a:r>
                    </a:p>
                  </a:txBody>
                  <a:tcPr anchor="ctr">
                    <a:solidFill>
                      <a:srgbClr val="002060"/>
                    </a:solidFill>
                  </a:tcPr>
                </a:tc>
                <a:tc>
                  <a:txBody>
                    <a:bodyPr/>
                    <a:lstStyle/>
                    <a:p>
                      <a:r>
                        <a:rPr lang="sv-SE" sz="2200" b="1" dirty="0" err="1">
                          <a:latin typeface="+mn-lt"/>
                        </a:rPr>
                        <a:t>Hcp</a:t>
                      </a:r>
                      <a:r>
                        <a:rPr lang="sv-SE" sz="2200" b="1" dirty="0">
                          <a:latin typeface="+mn-lt"/>
                        </a:rPr>
                        <a:t> 29–36</a:t>
                      </a:r>
                    </a:p>
                  </a:txBody>
                  <a:tcPr anchor="ctr">
                    <a:solidFill>
                      <a:srgbClr val="002060"/>
                    </a:solidFill>
                  </a:tcPr>
                </a:tc>
                <a:extLst>
                  <a:ext uri="{0D108BD9-81ED-4DB2-BD59-A6C34878D82A}">
                    <a16:rowId xmlns:a16="http://schemas.microsoft.com/office/drawing/2014/main" val="3617119718"/>
                  </a:ext>
                </a:extLst>
              </a:tr>
              <a:tr h="711698">
                <a:tc>
                  <a:txBody>
                    <a:bodyPr/>
                    <a:lstStyle/>
                    <a:p>
                      <a:r>
                        <a:rPr lang="sv-SE" sz="2200" b="1" dirty="0">
                          <a:solidFill>
                            <a:schemeClr val="bg1"/>
                          </a:solidFill>
                          <a:latin typeface="+mn-lt"/>
                        </a:rPr>
                        <a:t>Män</a:t>
                      </a:r>
                    </a:p>
                  </a:txBody>
                  <a:tcPr>
                    <a:solidFill>
                      <a:srgbClr val="5098BF"/>
                    </a:solidFill>
                  </a:tcPr>
                </a:tc>
                <a:tc>
                  <a:txBody>
                    <a:bodyPr/>
                    <a:lstStyle/>
                    <a:p>
                      <a:r>
                        <a:rPr lang="sv-SE" sz="2200" b="1" dirty="0">
                          <a:solidFill>
                            <a:srgbClr val="FFC000"/>
                          </a:solidFill>
                          <a:latin typeface="+mn-lt"/>
                        </a:rPr>
                        <a:t>190 m</a:t>
                      </a:r>
                    </a:p>
                  </a:txBody>
                  <a:tcPr>
                    <a:solidFill>
                      <a:srgbClr val="5098BF"/>
                    </a:solidFill>
                  </a:tcPr>
                </a:tc>
                <a:tc>
                  <a:txBody>
                    <a:bodyPr/>
                    <a:lstStyle/>
                    <a:p>
                      <a:r>
                        <a:rPr lang="sv-SE" sz="2200" dirty="0">
                          <a:latin typeface="+mn-lt"/>
                        </a:rPr>
                        <a:t>215 m</a:t>
                      </a:r>
                    </a:p>
                  </a:txBody>
                  <a:tcPr/>
                </a:tc>
                <a:tc>
                  <a:txBody>
                    <a:bodyPr/>
                    <a:lstStyle/>
                    <a:p>
                      <a:r>
                        <a:rPr lang="sv-SE" sz="2200" dirty="0">
                          <a:latin typeface="+mn-lt"/>
                        </a:rPr>
                        <a:t>194 m</a:t>
                      </a:r>
                    </a:p>
                  </a:txBody>
                  <a:tcPr/>
                </a:tc>
                <a:tc>
                  <a:txBody>
                    <a:bodyPr/>
                    <a:lstStyle/>
                    <a:p>
                      <a:r>
                        <a:rPr lang="sv-SE" sz="2200" dirty="0">
                          <a:latin typeface="+mn-lt"/>
                        </a:rPr>
                        <a:t>181 m</a:t>
                      </a:r>
                    </a:p>
                  </a:txBody>
                  <a:tcPr/>
                </a:tc>
                <a:tc>
                  <a:txBody>
                    <a:bodyPr/>
                    <a:lstStyle/>
                    <a:p>
                      <a:r>
                        <a:rPr lang="sv-SE" sz="2200" dirty="0">
                          <a:latin typeface="+mn-lt"/>
                        </a:rPr>
                        <a:t>172 m</a:t>
                      </a:r>
                    </a:p>
                  </a:txBody>
                  <a:tcPr/>
                </a:tc>
                <a:tc>
                  <a:txBody>
                    <a:bodyPr/>
                    <a:lstStyle/>
                    <a:p>
                      <a:r>
                        <a:rPr lang="sv-SE" sz="2200" dirty="0">
                          <a:latin typeface="+mn-lt"/>
                        </a:rPr>
                        <a:t>N/A</a:t>
                      </a:r>
                    </a:p>
                  </a:txBody>
                  <a:tcPr/>
                </a:tc>
                <a:extLst>
                  <a:ext uri="{0D108BD9-81ED-4DB2-BD59-A6C34878D82A}">
                    <a16:rowId xmlns:a16="http://schemas.microsoft.com/office/drawing/2014/main" val="2225382003"/>
                  </a:ext>
                </a:extLst>
              </a:tr>
              <a:tr h="711698">
                <a:tc>
                  <a:txBody>
                    <a:bodyPr/>
                    <a:lstStyle/>
                    <a:p>
                      <a:r>
                        <a:rPr lang="sv-SE" sz="2200" b="1" dirty="0">
                          <a:solidFill>
                            <a:schemeClr val="bg1"/>
                          </a:solidFill>
                          <a:latin typeface="+mn-lt"/>
                        </a:rPr>
                        <a:t>Kvinnor</a:t>
                      </a:r>
                    </a:p>
                  </a:txBody>
                  <a:tcPr>
                    <a:solidFill>
                      <a:srgbClr val="5098BF"/>
                    </a:solidFill>
                  </a:tcPr>
                </a:tc>
                <a:tc>
                  <a:txBody>
                    <a:bodyPr/>
                    <a:lstStyle/>
                    <a:p>
                      <a:r>
                        <a:rPr lang="sv-SE" sz="2200" b="1" dirty="0">
                          <a:solidFill>
                            <a:srgbClr val="FFC000"/>
                          </a:solidFill>
                          <a:latin typeface="+mn-lt"/>
                        </a:rPr>
                        <a:t>133 m</a:t>
                      </a:r>
                    </a:p>
                  </a:txBody>
                  <a:tcPr>
                    <a:solidFill>
                      <a:srgbClr val="5098BF"/>
                    </a:solidFill>
                  </a:tcPr>
                </a:tc>
                <a:tc>
                  <a:txBody>
                    <a:bodyPr/>
                    <a:lstStyle/>
                    <a:p>
                      <a:r>
                        <a:rPr lang="sv-SE" sz="2200" dirty="0">
                          <a:latin typeface="+mn-lt"/>
                        </a:rPr>
                        <a:t>178 m</a:t>
                      </a:r>
                    </a:p>
                  </a:txBody>
                  <a:tcPr/>
                </a:tc>
                <a:tc>
                  <a:txBody>
                    <a:bodyPr/>
                    <a:lstStyle/>
                    <a:p>
                      <a:r>
                        <a:rPr lang="sv-SE" sz="2200" dirty="0">
                          <a:latin typeface="+mn-lt"/>
                        </a:rPr>
                        <a:t>162  m</a:t>
                      </a:r>
                    </a:p>
                  </a:txBody>
                  <a:tcPr/>
                </a:tc>
                <a:tc>
                  <a:txBody>
                    <a:bodyPr/>
                    <a:lstStyle/>
                    <a:p>
                      <a:r>
                        <a:rPr lang="sv-SE" sz="2200" dirty="0">
                          <a:latin typeface="+mn-lt"/>
                        </a:rPr>
                        <a:t>137 m</a:t>
                      </a:r>
                    </a:p>
                  </a:txBody>
                  <a:tcPr/>
                </a:tc>
                <a:tc>
                  <a:txBody>
                    <a:bodyPr/>
                    <a:lstStyle/>
                    <a:p>
                      <a:r>
                        <a:rPr lang="sv-SE" sz="2200" dirty="0">
                          <a:latin typeface="+mn-lt"/>
                        </a:rPr>
                        <a:t>124 m</a:t>
                      </a:r>
                    </a:p>
                  </a:txBody>
                  <a:tcPr/>
                </a:tc>
                <a:tc>
                  <a:txBody>
                    <a:bodyPr/>
                    <a:lstStyle/>
                    <a:p>
                      <a:r>
                        <a:rPr lang="sv-SE" sz="2200" dirty="0">
                          <a:latin typeface="+mn-lt"/>
                        </a:rPr>
                        <a:t>108 m</a:t>
                      </a:r>
                    </a:p>
                  </a:txBody>
                  <a:tcPr/>
                </a:tc>
                <a:extLst>
                  <a:ext uri="{0D108BD9-81ED-4DB2-BD59-A6C34878D82A}">
                    <a16:rowId xmlns:a16="http://schemas.microsoft.com/office/drawing/2014/main" val="2624982436"/>
                  </a:ext>
                </a:extLst>
              </a:tr>
              <a:tr h="711698">
                <a:tc>
                  <a:txBody>
                    <a:bodyPr/>
                    <a:lstStyle/>
                    <a:p>
                      <a:r>
                        <a:rPr lang="sv-SE" sz="2200" b="1" dirty="0">
                          <a:solidFill>
                            <a:schemeClr val="bg1"/>
                          </a:solidFill>
                          <a:latin typeface="+mn-lt"/>
                        </a:rPr>
                        <a:t>Skillnad</a:t>
                      </a:r>
                    </a:p>
                  </a:txBody>
                  <a:tcPr>
                    <a:solidFill>
                      <a:srgbClr val="5098BF"/>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b="1" dirty="0">
                          <a:solidFill>
                            <a:srgbClr val="FFC000"/>
                          </a:solidFill>
                          <a:latin typeface="+mn-lt"/>
                        </a:rPr>
                        <a:t>70 %</a:t>
                      </a:r>
                    </a:p>
                  </a:txBody>
                  <a:tcPr>
                    <a:solidFill>
                      <a:srgbClr val="5098BF"/>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dirty="0">
                          <a:latin typeface="+mn-lt"/>
                        </a:rPr>
                        <a:t>83 %</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dirty="0">
                          <a:latin typeface="+mn-lt"/>
                        </a:rPr>
                        <a:t>83 %</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dirty="0">
                          <a:latin typeface="+mn-lt"/>
                        </a:rPr>
                        <a:t>76 %</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dirty="0">
                          <a:latin typeface="+mn-lt"/>
                        </a:rPr>
                        <a:t>72 %</a:t>
                      </a:r>
                    </a:p>
                  </a:txBody>
                  <a:tcPr/>
                </a:tc>
                <a:tc>
                  <a:txBody>
                    <a:bodyPr/>
                    <a:lstStyle/>
                    <a:p>
                      <a:r>
                        <a:rPr lang="sv-SE" sz="2200" dirty="0">
                          <a:latin typeface="+mn-lt"/>
                        </a:rPr>
                        <a:t>63 %</a:t>
                      </a:r>
                    </a:p>
                  </a:txBody>
                  <a:tcPr/>
                </a:tc>
                <a:extLst>
                  <a:ext uri="{0D108BD9-81ED-4DB2-BD59-A6C34878D82A}">
                    <a16:rowId xmlns:a16="http://schemas.microsoft.com/office/drawing/2014/main" val="1509766714"/>
                  </a:ext>
                </a:extLst>
              </a:tr>
            </a:tbl>
          </a:graphicData>
        </a:graphic>
      </p:graphicFrame>
    </p:spTree>
    <p:extLst>
      <p:ext uri="{BB962C8B-B14F-4D97-AF65-F5344CB8AC3E}">
        <p14:creationId xmlns:p14="http://schemas.microsoft.com/office/powerpoint/2010/main" val="335279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F1D525D-E844-41B6-926D-A39D32A3F81E}"/>
              </a:ext>
            </a:extLst>
          </p:cNvPr>
          <p:cNvSpPr>
            <a:spLocks noGrp="1"/>
          </p:cNvSpPr>
          <p:nvPr>
            <p:ph idx="1"/>
          </p:nvPr>
        </p:nvSpPr>
        <p:spPr>
          <a:xfrm>
            <a:off x="570587" y="2411692"/>
            <a:ext cx="10202188" cy="3356141"/>
          </a:xfrm>
        </p:spPr>
        <p:txBody>
          <a:bodyPr/>
          <a:lstStyle/>
          <a:p>
            <a:pPr lvl="1">
              <a:spcAft>
                <a:spcPts val="600"/>
              </a:spcAft>
              <a:buFont typeface="Arial" panose="020B0604020202020204" pitchFamily="34" charset="0"/>
              <a:buChar char="•"/>
            </a:pPr>
            <a:r>
              <a:rPr lang="sv-SE" sz="3200" dirty="0"/>
              <a:t>Bollen går lägre</a:t>
            </a:r>
          </a:p>
          <a:p>
            <a:pPr lvl="1">
              <a:spcAft>
                <a:spcPts val="600"/>
              </a:spcAft>
              <a:buFont typeface="Arial" panose="020B0604020202020204" pitchFamily="34" charset="0"/>
              <a:buChar char="•"/>
            </a:pPr>
            <a:r>
              <a:rPr lang="sv-SE" sz="3200" dirty="0"/>
              <a:t>Bollen når sin högsta punkt längre från landningsytan</a:t>
            </a:r>
          </a:p>
          <a:p>
            <a:pPr lvl="1">
              <a:spcAft>
                <a:spcPts val="600"/>
              </a:spcAft>
              <a:buFont typeface="Arial" panose="020B0604020202020204" pitchFamily="34" charset="0"/>
              <a:buChar char="•"/>
            </a:pPr>
            <a:r>
              <a:rPr lang="sv-SE" sz="3200" dirty="0"/>
              <a:t>Bollen landar i en flackare vinkel</a:t>
            </a:r>
          </a:p>
          <a:p>
            <a:pPr lvl="1">
              <a:spcAft>
                <a:spcPts val="600"/>
              </a:spcAft>
              <a:buFont typeface="Arial" panose="020B0604020202020204" pitchFamily="34" charset="0"/>
              <a:buChar char="•"/>
            </a:pPr>
            <a:r>
              <a:rPr lang="sv-SE" sz="3200" dirty="0"/>
              <a:t>Bollen har lägre backspin</a:t>
            </a:r>
          </a:p>
        </p:txBody>
      </p:sp>
      <p:sp>
        <p:nvSpPr>
          <p:cNvPr id="5" name="Rubrik 4">
            <a:extLst>
              <a:ext uri="{FF2B5EF4-FFF2-40B4-BE49-F238E27FC236}">
                <a16:creationId xmlns:a16="http://schemas.microsoft.com/office/drawing/2014/main" id="{4A446E26-38D0-49ED-B976-FDA022B44FEA}"/>
              </a:ext>
            </a:extLst>
          </p:cNvPr>
          <p:cNvSpPr>
            <a:spLocks noGrp="1"/>
          </p:cNvSpPr>
          <p:nvPr>
            <p:ph type="title"/>
          </p:nvPr>
        </p:nvSpPr>
        <p:spPr/>
        <p:txBody>
          <a:bodyPr>
            <a:noAutofit/>
          </a:bodyPr>
          <a:lstStyle/>
          <a:p>
            <a:r>
              <a:rPr lang="sv-SE" b="1" dirty="0" err="1">
                <a:latin typeface="+mn-lt"/>
              </a:rPr>
              <a:t>Svinghastighet</a:t>
            </a:r>
            <a:r>
              <a:rPr lang="sv-SE" b="1" dirty="0">
                <a:latin typeface="+mn-lt"/>
              </a:rPr>
              <a:t> under 80 </a:t>
            </a:r>
            <a:r>
              <a:rPr lang="sv-SE" b="1" dirty="0" err="1">
                <a:latin typeface="+mn-lt"/>
              </a:rPr>
              <a:t>mph</a:t>
            </a:r>
            <a:r>
              <a:rPr lang="sv-SE" b="1" dirty="0">
                <a:latin typeface="+mn-lt"/>
              </a:rPr>
              <a:t> påverkar slaget genom att:</a:t>
            </a:r>
            <a:endParaRPr lang="sv-SE" dirty="0">
              <a:latin typeface="+mn-lt"/>
            </a:endParaRPr>
          </a:p>
        </p:txBody>
      </p:sp>
    </p:spTree>
    <p:extLst>
      <p:ext uri="{BB962C8B-B14F-4D97-AF65-F5344CB8AC3E}">
        <p14:creationId xmlns:p14="http://schemas.microsoft.com/office/powerpoint/2010/main" val="260418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6883B86-C799-4E3B-8A43-7986A7B69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48" y="2055268"/>
            <a:ext cx="10409021" cy="5855074"/>
          </a:xfrm>
          <a:prstGeom prst="rect">
            <a:avLst/>
          </a:prstGeom>
        </p:spPr>
      </p:pic>
      <p:sp>
        <p:nvSpPr>
          <p:cNvPr id="8" name="Rubrik 2">
            <a:extLst>
              <a:ext uri="{FF2B5EF4-FFF2-40B4-BE49-F238E27FC236}">
                <a16:creationId xmlns:a16="http://schemas.microsoft.com/office/drawing/2014/main" id="{7DB2B723-F03A-46C3-B508-6BB80F1ED25A}"/>
              </a:ext>
            </a:extLst>
          </p:cNvPr>
          <p:cNvSpPr txBox="1">
            <a:spLocks/>
          </p:cNvSpPr>
          <p:nvPr/>
        </p:nvSpPr>
        <p:spPr>
          <a:xfrm>
            <a:off x="570587" y="832447"/>
            <a:ext cx="10972800" cy="1001653"/>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r>
              <a:rPr lang="sv-SE" b="1" dirty="0" err="1">
                <a:solidFill>
                  <a:schemeClr val="tx1"/>
                </a:solidFill>
                <a:latin typeface="+mn-lt"/>
              </a:rPr>
              <a:t>Svinghastighet</a:t>
            </a:r>
            <a:r>
              <a:rPr lang="sv-SE" b="1" dirty="0">
                <a:solidFill>
                  <a:schemeClr val="tx1"/>
                </a:solidFill>
                <a:latin typeface="+mn-lt"/>
              </a:rPr>
              <a:t> och rullängd</a:t>
            </a:r>
          </a:p>
        </p:txBody>
      </p:sp>
      <p:sp>
        <p:nvSpPr>
          <p:cNvPr id="2" name="Frihandsfigur: Form 1">
            <a:extLst>
              <a:ext uri="{FF2B5EF4-FFF2-40B4-BE49-F238E27FC236}">
                <a16:creationId xmlns:a16="http://schemas.microsoft.com/office/drawing/2014/main" id="{CFE14CF2-0EAF-4111-B3C0-5193C14D24A6}"/>
              </a:ext>
            </a:extLst>
          </p:cNvPr>
          <p:cNvSpPr/>
          <p:nvPr/>
        </p:nvSpPr>
        <p:spPr>
          <a:xfrm>
            <a:off x="668740" y="2347040"/>
            <a:ext cx="9116705" cy="2484267"/>
          </a:xfrm>
          <a:custGeom>
            <a:avLst/>
            <a:gdLst>
              <a:gd name="connsiteX0" fmla="*/ 0 w 9116705"/>
              <a:gd name="connsiteY0" fmla="*/ 2484267 h 2484267"/>
              <a:gd name="connsiteX1" fmla="*/ 4544705 w 9116705"/>
              <a:gd name="connsiteY1" fmla="*/ 375 h 2484267"/>
              <a:gd name="connsiteX2" fmla="*/ 7410735 w 9116705"/>
              <a:gd name="connsiteY2" fmla="*/ 2293199 h 2484267"/>
              <a:gd name="connsiteX3" fmla="*/ 8229600 w 9116705"/>
              <a:gd name="connsiteY3" fmla="*/ 1924709 h 2484267"/>
              <a:gd name="connsiteX4" fmla="*/ 9116705 w 9116705"/>
              <a:gd name="connsiteY4" fmla="*/ 2293199 h 248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705" h="2484267">
                <a:moveTo>
                  <a:pt x="0" y="2484267"/>
                </a:moveTo>
                <a:cubicBezTo>
                  <a:pt x="1654791" y="1258243"/>
                  <a:pt x="3309583" y="32220"/>
                  <a:pt x="4544705" y="375"/>
                </a:cubicBezTo>
                <a:cubicBezTo>
                  <a:pt x="5779827" y="-31470"/>
                  <a:pt x="6796586" y="1972477"/>
                  <a:pt x="7410735" y="2293199"/>
                </a:cubicBezTo>
                <a:cubicBezTo>
                  <a:pt x="8024884" y="2613921"/>
                  <a:pt x="7945272" y="1924709"/>
                  <a:pt x="8229600" y="1924709"/>
                </a:cubicBezTo>
                <a:cubicBezTo>
                  <a:pt x="8513928" y="1924709"/>
                  <a:pt x="8934735" y="2222686"/>
                  <a:pt x="9116705" y="229319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Frihandsfigur: Form 10">
            <a:extLst>
              <a:ext uri="{FF2B5EF4-FFF2-40B4-BE49-F238E27FC236}">
                <a16:creationId xmlns:a16="http://schemas.microsoft.com/office/drawing/2014/main" id="{AC5E9E88-2165-4268-8F65-E561755F1CB9}"/>
              </a:ext>
            </a:extLst>
          </p:cNvPr>
          <p:cNvSpPr/>
          <p:nvPr/>
        </p:nvSpPr>
        <p:spPr>
          <a:xfrm rot="21446592">
            <a:off x="2365317" y="3574056"/>
            <a:ext cx="7308709" cy="1955858"/>
          </a:xfrm>
          <a:custGeom>
            <a:avLst/>
            <a:gdLst>
              <a:gd name="connsiteX0" fmla="*/ 0 w 4747847"/>
              <a:gd name="connsiteY0" fmla="*/ 2444275 h 2453067"/>
              <a:gd name="connsiteX1" fmla="*/ 738554 w 4747847"/>
              <a:gd name="connsiteY1" fmla="*/ 1002336 h 2453067"/>
              <a:gd name="connsiteX2" fmla="*/ 1450731 w 4747847"/>
              <a:gd name="connsiteY2" fmla="*/ 290160 h 2453067"/>
              <a:gd name="connsiteX3" fmla="*/ 2180493 w 4747847"/>
              <a:gd name="connsiteY3" fmla="*/ 13 h 2453067"/>
              <a:gd name="connsiteX4" fmla="*/ 2901462 w 4747847"/>
              <a:gd name="connsiteY4" fmla="*/ 281367 h 2453067"/>
              <a:gd name="connsiteX5" fmla="*/ 3613639 w 4747847"/>
              <a:gd name="connsiteY5" fmla="*/ 1002336 h 2453067"/>
              <a:gd name="connsiteX6" fmla="*/ 4334608 w 4747847"/>
              <a:gd name="connsiteY6" fmla="*/ 2453067 h 2453067"/>
              <a:gd name="connsiteX7" fmla="*/ 4431323 w 4747847"/>
              <a:gd name="connsiteY7" fmla="*/ 2277221 h 2453067"/>
              <a:gd name="connsiteX8" fmla="*/ 4563208 w 4747847"/>
              <a:gd name="connsiteY8" fmla="*/ 2250844 h 2453067"/>
              <a:gd name="connsiteX9" fmla="*/ 4677508 w 4747847"/>
              <a:gd name="connsiteY9" fmla="*/ 2453067 h 2453067"/>
              <a:gd name="connsiteX10" fmla="*/ 4747847 w 4747847"/>
              <a:gd name="connsiteY10" fmla="*/ 2453067 h 24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7847" h="2453067">
                <a:moveTo>
                  <a:pt x="0" y="2444275"/>
                </a:moveTo>
                <a:cubicBezTo>
                  <a:pt x="248383" y="1902815"/>
                  <a:pt x="496766" y="1361355"/>
                  <a:pt x="738554" y="1002336"/>
                </a:cubicBezTo>
                <a:cubicBezTo>
                  <a:pt x="980342" y="643317"/>
                  <a:pt x="1210408" y="457214"/>
                  <a:pt x="1450731" y="290160"/>
                </a:cubicBezTo>
                <a:cubicBezTo>
                  <a:pt x="1691054" y="123106"/>
                  <a:pt x="1938705" y="1478"/>
                  <a:pt x="2180493" y="13"/>
                </a:cubicBezTo>
                <a:cubicBezTo>
                  <a:pt x="2422281" y="-1452"/>
                  <a:pt x="2662604" y="114313"/>
                  <a:pt x="2901462" y="281367"/>
                </a:cubicBezTo>
                <a:cubicBezTo>
                  <a:pt x="3140320" y="448421"/>
                  <a:pt x="3374781" y="640386"/>
                  <a:pt x="3613639" y="1002336"/>
                </a:cubicBezTo>
                <a:cubicBezTo>
                  <a:pt x="3852497" y="1364286"/>
                  <a:pt x="4093552" y="1908676"/>
                  <a:pt x="4334608" y="2453067"/>
                </a:cubicBezTo>
                <a:cubicBezTo>
                  <a:pt x="4366846" y="2394452"/>
                  <a:pt x="4393223" y="2310925"/>
                  <a:pt x="4431323" y="2277221"/>
                </a:cubicBezTo>
                <a:cubicBezTo>
                  <a:pt x="4469423" y="2243517"/>
                  <a:pt x="4522177" y="2221536"/>
                  <a:pt x="4563208" y="2250844"/>
                </a:cubicBezTo>
                <a:cubicBezTo>
                  <a:pt x="4604239" y="2280152"/>
                  <a:pt x="4640873" y="2366609"/>
                  <a:pt x="4677508" y="2453067"/>
                </a:cubicBezTo>
                <a:lnTo>
                  <a:pt x="4747847" y="2453067"/>
                </a:ln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Frihandsfigur: Form 11">
            <a:extLst>
              <a:ext uri="{FF2B5EF4-FFF2-40B4-BE49-F238E27FC236}">
                <a16:creationId xmlns:a16="http://schemas.microsoft.com/office/drawing/2014/main" id="{6DB5B0C3-EB8D-4AE2-92A1-7B4A2DCDAA09}"/>
              </a:ext>
            </a:extLst>
          </p:cNvPr>
          <p:cNvSpPr/>
          <p:nvPr/>
        </p:nvSpPr>
        <p:spPr>
          <a:xfrm rot="21430960">
            <a:off x="2357225" y="4336135"/>
            <a:ext cx="7292268" cy="1274227"/>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5" descr="Golf">
            <a:extLst>
              <a:ext uri="{FF2B5EF4-FFF2-40B4-BE49-F238E27FC236}">
                <a16:creationId xmlns:a16="http://schemas.microsoft.com/office/drawing/2014/main" id="{CAFA25DA-E729-4BA6-825A-745A355BC1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5930" y="4730108"/>
            <a:ext cx="1086464" cy="1086464"/>
          </a:xfrm>
          <a:prstGeom prst="rect">
            <a:avLst/>
          </a:prstGeom>
          <a:effectLst>
            <a:outerShdw blurRad="76200" dir="13500000" sy="23000" kx="1200000" algn="br" rotWithShape="0">
              <a:prstClr val="black">
                <a:alpha val="20000"/>
              </a:prstClr>
            </a:outerShdw>
          </a:effectLst>
        </p:spPr>
      </p:pic>
      <p:graphicFrame>
        <p:nvGraphicFramePr>
          <p:cNvPr id="9" name="Tabell 8">
            <a:extLst>
              <a:ext uri="{FF2B5EF4-FFF2-40B4-BE49-F238E27FC236}">
                <a16:creationId xmlns:a16="http://schemas.microsoft.com/office/drawing/2014/main" id="{EC4C5A7B-5F51-4A9F-8AF2-4704CB7FE949}"/>
              </a:ext>
            </a:extLst>
          </p:cNvPr>
          <p:cNvGraphicFramePr>
            <a:graphicFrameLocks noGrp="1"/>
          </p:cNvGraphicFramePr>
          <p:nvPr>
            <p:extLst>
              <p:ext uri="{D42A27DB-BD31-4B8C-83A1-F6EECF244321}">
                <p14:modId xmlns:p14="http://schemas.microsoft.com/office/powerpoint/2010/main" val="943129047"/>
              </p:ext>
            </p:extLst>
          </p:nvPr>
        </p:nvGraphicFramePr>
        <p:xfrm>
          <a:off x="570587" y="2869608"/>
          <a:ext cx="8263575" cy="457200"/>
        </p:xfrm>
        <a:graphic>
          <a:graphicData uri="http://schemas.openxmlformats.org/drawingml/2006/table">
            <a:tbl>
              <a:tblPr bandRow="1">
                <a:tableStyleId>{5C22544A-7EE6-4342-B048-85BDC9FD1C3A}</a:tableStyleId>
              </a:tblPr>
              <a:tblGrid>
                <a:gridCol w="3291053">
                  <a:extLst>
                    <a:ext uri="{9D8B030D-6E8A-4147-A177-3AD203B41FA5}">
                      <a16:colId xmlns:a16="http://schemas.microsoft.com/office/drawing/2014/main" val="4291509592"/>
                    </a:ext>
                  </a:extLst>
                </a:gridCol>
                <a:gridCol w="2063067">
                  <a:extLst>
                    <a:ext uri="{9D8B030D-6E8A-4147-A177-3AD203B41FA5}">
                      <a16:colId xmlns:a16="http://schemas.microsoft.com/office/drawing/2014/main" val="684655074"/>
                    </a:ext>
                  </a:extLst>
                </a:gridCol>
                <a:gridCol w="2909455">
                  <a:extLst>
                    <a:ext uri="{9D8B030D-6E8A-4147-A177-3AD203B41FA5}">
                      <a16:colId xmlns:a16="http://schemas.microsoft.com/office/drawing/2014/main" val="2861525351"/>
                    </a:ext>
                  </a:extLst>
                </a:gridCol>
              </a:tblGrid>
              <a:tr h="400097">
                <a:tc>
                  <a:txBody>
                    <a:bodyPr/>
                    <a:lstStyle/>
                    <a:p>
                      <a:r>
                        <a:rPr lang="sv-SE" sz="2200" dirty="0">
                          <a:solidFill>
                            <a:schemeClr val="tx1"/>
                          </a:solidFill>
                        </a:rPr>
                        <a:t>65 </a:t>
                      </a:r>
                      <a:r>
                        <a:rPr lang="sv-SE" sz="2200" dirty="0" err="1">
                          <a:solidFill>
                            <a:schemeClr val="tx1"/>
                          </a:solidFill>
                        </a:rPr>
                        <a:t>mph</a:t>
                      </a:r>
                      <a:r>
                        <a:rPr lang="sv-SE" sz="2200" dirty="0">
                          <a:solidFill>
                            <a:schemeClr val="tx1"/>
                          </a:solidFill>
                        </a:rPr>
                        <a:t> (snitt dam)</a:t>
                      </a:r>
                      <a:endParaRPr lang="sv-SE" sz="2200" dirty="0">
                        <a:solidFill>
                          <a:schemeClr val="tx1"/>
                        </a:solidFill>
                        <a:latin typeface="Brix Sans Bold" panose="02000000000000000000" pitchFamily="50" charset="0"/>
                      </a:endParaRPr>
                    </a:p>
                  </a:txBody>
                  <a:tcPr>
                    <a:solidFill>
                      <a:schemeClr val="accent1">
                        <a:lumMod val="20000"/>
                        <a:lumOff val="80000"/>
                      </a:schemeClr>
                    </a:solidFill>
                  </a:tcPr>
                </a:tc>
                <a:tc>
                  <a:txBody>
                    <a:bodyPr/>
                    <a:lstStyle/>
                    <a:p>
                      <a:r>
                        <a:rPr lang="sv-SE" sz="2400" dirty="0">
                          <a:solidFill>
                            <a:schemeClr val="tx1"/>
                          </a:solidFill>
                        </a:rPr>
                        <a:t>128 m</a:t>
                      </a:r>
                      <a:endParaRPr lang="sv-SE" sz="2400" dirty="0">
                        <a:solidFill>
                          <a:schemeClr val="tx1"/>
                        </a:solidFill>
                        <a:latin typeface="Brix Sans Bold" panose="02000000000000000000" pitchFamily="50" charset="0"/>
                      </a:endParaRPr>
                    </a:p>
                  </a:txBody>
                  <a:tcPr>
                    <a:solidFill>
                      <a:schemeClr val="accent1">
                        <a:lumMod val="20000"/>
                        <a:lumOff val="80000"/>
                      </a:schemeClr>
                    </a:solidFill>
                  </a:tcPr>
                </a:tc>
                <a:tc>
                  <a:txBody>
                    <a:bodyPr/>
                    <a:lstStyle/>
                    <a:p>
                      <a:r>
                        <a:rPr lang="sv-SE" sz="2200" dirty="0">
                          <a:solidFill>
                            <a:schemeClr val="tx1"/>
                          </a:solidFill>
                        </a:rPr>
                        <a:t>22 % av totallängd</a:t>
                      </a:r>
                      <a:endParaRPr lang="sv-SE" sz="2200" dirty="0">
                        <a:solidFill>
                          <a:schemeClr val="tx1"/>
                        </a:solidFill>
                        <a:latin typeface="Brix Sans Bold" panose="02000000000000000000" pitchFamily="50" charset="0"/>
                      </a:endParaRPr>
                    </a:p>
                  </a:txBody>
                  <a:tcPr>
                    <a:solidFill>
                      <a:schemeClr val="accent1">
                        <a:lumMod val="20000"/>
                        <a:lumOff val="80000"/>
                      </a:schemeClr>
                    </a:solidFill>
                  </a:tcPr>
                </a:tc>
                <a:extLst>
                  <a:ext uri="{0D108BD9-81ED-4DB2-BD59-A6C34878D82A}">
                    <a16:rowId xmlns:a16="http://schemas.microsoft.com/office/drawing/2014/main" val="4277847771"/>
                  </a:ext>
                </a:extLst>
              </a:tr>
            </a:tbl>
          </a:graphicData>
        </a:graphic>
      </p:graphicFrame>
      <p:graphicFrame>
        <p:nvGraphicFramePr>
          <p:cNvPr id="13" name="Tabell 12">
            <a:extLst>
              <a:ext uri="{FF2B5EF4-FFF2-40B4-BE49-F238E27FC236}">
                <a16:creationId xmlns:a16="http://schemas.microsoft.com/office/drawing/2014/main" id="{E01A8299-D14E-44AA-8C8C-02FA438D815D}"/>
              </a:ext>
            </a:extLst>
          </p:cNvPr>
          <p:cNvGraphicFramePr>
            <a:graphicFrameLocks noGrp="1"/>
          </p:cNvGraphicFramePr>
          <p:nvPr>
            <p:extLst>
              <p:ext uri="{D42A27DB-BD31-4B8C-83A1-F6EECF244321}">
                <p14:modId xmlns:p14="http://schemas.microsoft.com/office/powerpoint/2010/main" val="3385536693"/>
              </p:ext>
            </p:extLst>
          </p:nvPr>
        </p:nvGraphicFramePr>
        <p:xfrm>
          <a:off x="570587" y="2396406"/>
          <a:ext cx="8263575" cy="457200"/>
        </p:xfrm>
        <a:graphic>
          <a:graphicData uri="http://schemas.openxmlformats.org/drawingml/2006/table">
            <a:tbl>
              <a:tblPr bandRow="1">
                <a:tableStyleId>{5C22544A-7EE6-4342-B048-85BDC9FD1C3A}</a:tableStyleId>
              </a:tblPr>
              <a:tblGrid>
                <a:gridCol w="3291053">
                  <a:extLst>
                    <a:ext uri="{9D8B030D-6E8A-4147-A177-3AD203B41FA5}">
                      <a16:colId xmlns:a16="http://schemas.microsoft.com/office/drawing/2014/main" val="3186244086"/>
                    </a:ext>
                  </a:extLst>
                </a:gridCol>
                <a:gridCol w="2063067">
                  <a:extLst>
                    <a:ext uri="{9D8B030D-6E8A-4147-A177-3AD203B41FA5}">
                      <a16:colId xmlns:a16="http://schemas.microsoft.com/office/drawing/2014/main" val="270374658"/>
                    </a:ext>
                  </a:extLst>
                </a:gridCol>
                <a:gridCol w="2909455">
                  <a:extLst>
                    <a:ext uri="{9D8B030D-6E8A-4147-A177-3AD203B41FA5}">
                      <a16:colId xmlns:a16="http://schemas.microsoft.com/office/drawing/2014/main" val="645459525"/>
                    </a:ext>
                  </a:extLst>
                </a:gridCol>
              </a:tblGrid>
              <a:tr h="4000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2200" dirty="0">
                          <a:solidFill>
                            <a:schemeClr val="tx1"/>
                          </a:solidFill>
                        </a:rPr>
                        <a:t>95 </a:t>
                      </a:r>
                      <a:r>
                        <a:rPr lang="sv-SE" sz="2200" dirty="0" err="1">
                          <a:solidFill>
                            <a:schemeClr val="tx1"/>
                          </a:solidFill>
                        </a:rPr>
                        <a:t>mph</a:t>
                      </a:r>
                      <a:r>
                        <a:rPr lang="sv-SE" sz="2200" dirty="0">
                          <a:solidFill>
                            <a:schemeClr val="tx1"/>
                          </a:solidFill>
                        </a:rPr>
                        <a:t> (snitt herr)</a:t>
                      </a:r>
                      <a:endParaRPr lang="sv-SE" sz="2000" dirty="0">
                        <a:solidFill>
                          <a:schemeClr val="tx1"/>
                        </a:solidFill>
                        <a:latin typeface="Brix Sans Bold" panose="02000000000000000000" pitchFamily="50" charset="0"/>
                      </a:endParaRPr>
                    </a:p>
                  </a:txBody>
                  <a:tcPr>
                    <a:solidFill>
                      <a:schemeClr val="accent1">
                        <a:lumMod val="40000"/>
                        <a:lumOff val="60000"/>
                      </a:schemeClr>
                    </a:solidFill>
                  </a:tcPr>
                </a:tc>
                <a:tc>
                  <a:txBody>
                    <a:bodyPr/>
                    <a:lstStyle/>
                    <a:p>
                      <a:r>
                        <a:rPr lang="sv-SE" sz="2400" dirty="0">
                          <a:solidFill>
                            <a:schemeClr val="tx1"/>
                          </a:solidFill>
                        </a:rPr>
                        <a:t>185 m</a:t>
                      </a:r>
                      <a:endParaRPr lang="sv-SE" sz="2400" dirty="0">
                        <a:solidFill>
                          <a:schemeClr val="tx1"/>
                        </a:solidFill>
                        <a:latin typeface="Brix Sans Bold" panose="02000000000000000000" pitchFamily="50" charset="0"/>
                      </a:endParaRPr>
                    </a:p>
                  </a:txBody>
                  <a:tcPr>
                    <a:solidFill>
                      <a:schemeClr val="accent1">
                        <a:lumMod val="40000"/>
                        <a:lumOff val="60000"/>
                      </a:schemeClr>
                    </a:solidFill>
                  </a:tcPr>
                </a:tc>
                <a:tc>
                  <a:txBody>
                    <a:bodyPr/>
                    <a:lstStyle/>
                    <a:p>
                      <a:r>
                        <a:rPr lang="sv-SE" sz="2200" dirty="0">
                          <a:solidFill>
                            <a:schemeClr val="tx1"/>
                          </a:solidFill>
                        </a:rPr>
                        <a:t>9 % av totallängd</a:t>
                      </a:r>
                      <a:endParaRPr lang="sv-SE" sz="2200" dirty="0">
                        <a:solidFill>
                          <a:schemeClr val="tx1"/>
                        </a:solidFill>
                        <a:latin typeface="Brix Sans Bold" panose="02000000000000000000" pitchFamily="50" charset="0"/>
                      </a:endParaRPr>
                    </a:p>
                  </a:txBody>
                  <a:tcPr>
                    <a:solidFill>
                      <a:schemeClr val="accent1">
                        <a:lumMod val="40000"/>
                        <a:lumOff val="60000"/>
                      </a:schemeClr>
                    </a:solidFill>
                  </a:tcPr>
                </a:tc>
                <a:extLst>
                  <a:ext uri="{0D108BD9-81ED-4DB2-BD59-A6C34878D82A}">
                    <a16:rowId xmlns:a16="http://schemas.microsoft.com/office/drawing/2014/main" val="2231053096"/>
                  </a:ext>
                </a:extLst>
              </a:tr>
            </a:tbl>
          </a:graphicData>
        </a:graphic>
      </p:graphicFrame>
      <p:graphicFrame>
        <p:nvGraphicFramePr>
          <p:cNvPr id="14" name="Tabell 13">
            <a:extLst>
              <a:ext uri="{FF2B5EF4-FFF2-40B4-BE49-F238E27FC236}">
                <a16:creationId xmlns:a16="http://schemas.microsoft.com/office/drawing/2014/main" id="{4BCC0699-AFBA-4EC2-8E36-E88B90C2EC9C}"/>
              </a:ext>
            </a:extLst>
          </p:cNvPr>
          <p:cNvGraphicFramePr>
            <a:graphicFrameLocks noGrp="1"/>
          </p:cNvGraphicFramePr>
          <p:nvPr>
            <p:extLst>
              <p:ext uri="{D42A27DB-BD31-4B8C-83A1-F6EECF244321}">
                <p14:modId xmlns:p14="http://schemas.microsoft.com/office/powerpoint/2010/main" val="289991624"/>
              </p:ext>
            </p:extLst>
          </p:nvPr>
        </p:nvGraphicFramePr>
        <p:xfrm>
          <a:off x="570587" y="1802084"/>
          <a:ext cx="8263575" cy="594322"/>
        </p:xfrm>
        <a:graphic>
          <a:graphicData uri="http://schemas.openxmlformats.org/drawingml/2006/table">
            <a:tbl>
              <a:tblPr firstRow="1" bandRow="1">
                <a:tableStyleId>{5C22544A-7EE6-4342-B048-85BDC9FD1C3A}</a:tableStyleId>
              </a:tblPr>
              <a:tblGrid>
                <a:gridCol w="3291053">
                  <a:extLst>
                    <a:ext uri="{9D8B030D-6E8A-4147-A177-3AD203B41FA5}">
                      <a16:colId xmlns:a16="http://schemas.microsoft.com/office/drawing/2014/main" val="613743760"/>
                    </a:ext>
                  </a:extLst>
                </a:gridCol>
                <a:gridCol w="2063067">
                  <a:extLst>
                    <a:ext uri="{9D8B030D-6E8A-4147-A177-3AD203B41FA5}">
                      <a16:colId xmlns:a16="http://schemas.microsoft.com/office/drawing/2014/main" val="3867322659"/>
                    </a:ext>
                  </a:extLst>
                </a:gridCol>
                <a:gridCol w="2909455">
                  <a:extLst>
                    <a:ext uri="{9D8B030D-6E8A-4147-A177-3AD203B41FA5}">
                      <a16:colId xmlns:a16="http://schemas.microsoft.com/office/drawing/2014/main" val="3824228494"/>
                    </a:ext>
                  </a:extLst>
                </a:gridCol>
              </a:tblGrid>
              <a:tr h="594322">
                <a:tc>
                  <a:txBody>
                    <a:bodyPr/>
                    <a:lstStyle/>
                    <a:p>
                      <a:r>
                        <a:rPr lang="sv-SE" sz="2400" b="0" dirty="0" err="1">
                          <a:latin typeface="Brix Sans Bold" panose="02000000000000000000" pitchFamily="50" charset="0"/>
                        </a:rPr>
                        <a:t>Svinghastighet</a:t>
                      </a:r>
                      <a:endParaRPr lang="sv-SE" sz="2400" b="0" dirty="0">
                        <a:latin typeface="Brix Sans Bold" panose="02000000000000000000" pitchFamily="50" charset="0"/>
                      </a:endParaRPr>
                    </a:p>
                  </a:txBody>
                  <a:tcPr>
                    <a:solidFill>
                      <a:srgbClr val="002060"/>
                    </a:solidFill>
                  </a:tcPr>
                </a:tc>
                <a:tc>
                  <a:txBody>
                    <a:bodyPr/>
                    <a:lstStyle/>
                    <a:p>
                      <a:r>
                        <a:rPr lang="sv-SE" sz="2400" b="0" kern="1200" dirty="0">
                          <a:solidFill>
                            <a:schemeClr val="lt1"/>
                          </a:solidFill>
                          <a:latin typeface="Brix Sans Bold" panose="02000000000000000000" pitchFamily="50" charset="0"/>
                          <a:ea typeface="+mn-ea"/>
                          <a:cs typeface="+mn-cs"/>
                        </a:rPr>
                        <a:t>Driverlängd</a:t>
                      </a:r>
                    </a:p>
                  </a:txBody>
                  <a:tcPr>
                    <a:solidFill>
                      <a:srgbClr val="002060"/>
                    </a:solidFill>
                  </a:tcPr>
                </a:tc>
                <a:tc>
                  <a:txBody>
                    <a:bodyPr/>
                    <a:lstStyle/>
                    <a:p>
                      <a:r>
                        <a:rPr lang="sv-SE" sz="2400" b="0" dirty="0">
                          <a:latin typeface="Brix Sans Bold" panose="02000000000000000000" pitchFamily="50" charset="0"/>
                        </a:rPr>
                        <a:t>Rullängd</a:t>
                      </a:r>
                      <a:endParaRPr lang="sv-SE" sz="1800" b="0" dirty="0">
                        <a:latin typeface="Brix Sans Light" panose="02000000000000000000" pitchFamily="50" charset="0"/>
                      </a:endParaRPr>
                    </a:p>
                  </a:txBody>
                  <a:tcPr>
                    <a:solidFill>
                      <a:srgbClr val="002060"/>
                    </a:solidFill>
                  </a:tcPr>
                </a:tc>
                <a:extLst>
                  <a:ext uri="{0D108BD9-81ED-4DB2-BD59-A6C34878D82A}">
                    <a16:rowId xmlns:a16="http://schemas.microsoft.com/office/drawing/2014/main" val="238126959"/>
                  </a:ext>
                </a:extLst>
              </a:tr>
            </a:tbl>
          </a:graphicData>
        </a:graphic>
      </p:graphicFrame>
      <p:sp>
        <p:nvSpPr>
          <p:cNvPr id="7" name="Pil: vänster-höger 6">
            <a:extLst>
              <a:ext uri="{FF2B5EF4-FFF2-40B4-BE49-F238E27FC236}">
                <a16:creationId xmlns:a16="http://schemas.microsoft.com/office/drawing/2014/main" id="{80525A69-2113-4F2B-92ED-536405598493}"/>
              </a:ext>
            </a:extLst>
          </p:cNvPr>
          <p:cNvSpPr/>
          <p:nvPr/>
        </p:nvSpPr>
        <p:spPr>
          <a:xfrm>
            <a:off x="8109898" y="5544490"/>
            <a:ext cx="1622922" cy="124611"/>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10" name="textruta 9">
            <a:extLst>
              <a:ext uri="{FF2B5EF4-FFF2-40B4-BE49-F238E27FC236}">
                <a16:creationId xmlns:a16="http://schemas.microsoft.com/office/drawing/2014/main" id="{981EA30D-6DCC-4580-A1E8-EA4C6E1A694F}"/>
              </a:ext>
            </a:extLst>
          </p:cNvPr>
          <p:cNvSpPr txBox="1"/>
          <p:nvPr/>
        </p:nvSpPr>
        <p:spPr>
          <a:xfrm>
            <a:off x="8724554" y="5603305"/>
            <a:ext cx="688368" cy="369869"/>
          </a:xfrm>
          <a:prstGeom prst="rect">
            <a:avLst/>
          </a:prstGeom>
          <a:noFill/>
        </p:spPr>
        <p:txBody>
          <a:bodyPr wrap="square" lIns="0" tIns="0" rIns="0" bIns="0" rtlCol="0">
            <a:noAutofit/>
          </a:bodyPr>
          <a:lstStyle/>
          <a:p>
            <a:r>
              <a:rPr lang="sv-SE" sz="2000" spc="-130" dirty="0">
                <a:solidFill>
                  <a:schemeClr val="bg1"/>
                </a:solidFill>
                <a:latin typeface="Brix Sans Bold" panose="02000000000000000000" pitchFamily="50" charset="0"/>
              </a:rPr>
              <a:t>22 %</a:t>
            </a:r>
          </a:p>
        </p:txBody>
      </p:sp>
      <p:sp>
        <p:nvSpPr>
          <p:cNvPr id="15" name="Pil: vänster-höger 14">
            <a:extLst>
              <a:ext uri="{FF2B5EF4-FFF2-40B4-BE49-F238E27FC236}">
                <a16:creationId xmlns:a16="http://schemas.microsoft.com/office/drawing/2014/main" id="{AB58F14C-5A72-4FD9-A2E4-9EC0AA8DD308}"/>
              </a:ext>
            </a:extLst>
          </p:cNvPr>
          <p:cNvSpPr/>
          <p:nvPr/>
        </p:nvSpPr>
        <p:spPr>
          <a:xfrm>
            <a:off x="9060878" y="5038534"/>
            <a:ext cx="615524" cy="137633"/>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solidFill>
                <a:schemeClr val="tx1"/>
              </a:solidFill>
            </a:endParaRPr>
          </a:p>
        </p:txBody>
      </p:sp>
      <p:sp>
        <p:nvSpPr>
          <p:cNvPr id="16" name="textruta 15">
            <a:extLst>
              <a:ext uri="{FF2B5EF4-FFF2-40B4-BE49-F238E27FC236}">
                <a16:creationId xmlns:a16="http://schemas.microsoft.com/office/drawing/2014/main" id="{EA1A7046-69A3-4308-898A-7FA114EDF9F1}"/>
              </a:ext>
            </a:extLst>
          </p:cNvPr>
          <p:cNvSpPr txBox="1"/>
          <p:nvPr/>
        </p:nvSpPr>
        <p:spPr>
          <a:xfrm>
            <a:off x="9173316" y="4786265"/>
            <a:ext cx="688368" cy="369869"/>
          </a:xfrm>
          <a:prstGeom prst="rect">
            <a:avLst/>
          </a:prstGeom>
          <a:noFill/>
        </p:spPr>
        <p:txBody>
          <a:bodyPr wrap="square" lIns="0" tIns="0" rIns="0" bIns="0" rtlCol="0">
            <a:noAutofit/>
          </a:bodyPr>
          <a:lstStyle/>
          <a:p>
            <a:r>
              <a:rPr lang="sv-SE" sz="2000" spc="-130" dirty="0">
                <a:latin typeface="Brix Sans Bold" panose="02000000000000000000" pitchFamily="50" charset="0"/>
              </a:rPr>
              <a:t>9 %</a:t>
            </a:r>
          </a:p>
        </p:txBody>
      </p:sp>
    </p:spTree>
    <p:extLst>
      <p:ext uri="{BB962C8B-B14F-4D97-AF65-F5344CB8AC3E}">
        <p14:creationId xmlns:p14="http://schemas.microsoft.com/office/powerpoint/2010/main" val="50338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outVertical)">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6" presetClass="entr" presetSubtype="37"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P spid="10"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A4AEC78-7840-406A-9768-375CA8A94557}"/>
              </a:ext>
            </a:extLst>
          </p:cNvPr>
          <p:cNvPicPr>
            <a:picLocks noChangeAspect="1"/>
          </p:cNvPicPr>
          <p:nvPr/>
        </p:nvPicPr>
        <p:blipFill rotWithShape="1">
          <a:blip r:embed="rId3">
            <a:extLst>
              <a:ext uri="{28A0092B-C50C-407E-A947-70E740481C1C}">
                <a14:useLocalDpi xmlns:a14="http://schemas.microsoft.com/office/drawing/2010/main" val="0"/>
              </a:ext>
            </a:extLst>
          </a:blip>
          <a:srcRect t="44251" b="12972"/>
          <a:stretch/>
        </p:blipFill>
        <p:spPr>
          <a:xfrm>
            <a:off x="0" y="3924271"/>
            <a:ext cx="12192285" cy="2933730"/>
          </a:xfrm>
          <a:prstGeom prst="rect">
            <a:avLst/>
          </a:prstGeom>
        </p:spPr>
      </p:pic>
      <p:sp>
        <p:nvSpPr>
          <p:cNvPr id="25" name="Frihandsfigur: Form 24">
            <a:extLst>
              <a:ext uri="{FF2B5EF4-FFF2-40B4-BE49-F238E27FC236}">
                <a16:creationId xmlns:a16="http://schemas.microsoft.com/office/drawing/2014/main" id="{37EEE3C2-EC59-4314-B7DE-9526CC979D2C}"/>
              </a:ext>
            </a:extLst>
          </p:cNvPr>
          <p:cNvSpPr/>
          <p:nvPr/>
        </p:nvSpPr>
        <p:spPr>
          <a:xfrm rot="199510">
            <a:off x="1643954" y="3511786"/>
            <a:ext cx="4747847" cy="1355898"/>
          </a:xfrm>
          <a:custGeom>
            <a:avLst/>
            <a:gdLst>
              <a:gd name="connsiteX0" fmla="*/ 0 w 4747847"/>
              <a:gd name="connsiteY0" fmla="*/ 2444275 h 2453067"/>
              <a:gd name="connsiteX1" fmla="*/ 738554 w 4747847"/>
              <a:gd name="connsiteY1" fmla="*/ 1002336 h 2453067"/>
              <a:gd name="connsiteX2" fmla="*/ 1450731 w 4747847"/>
              <a:gd name="connsiteY2" fmla="*/ 290160 h 2453067"/>
              <a:gd name="connsiteX3" fmla="*/ 2180493 w 4747847"/>
              <a:gd name="connsiteY3" fmla="*/ 13 h 2453067"/>
              <a:gd name="connsiteX4" fmla="*/ 2901462 w 4747847"/>
              <a:gd name="connsiteY4" fmla="*/ 281367 h 2453067"/>
              <a:gd name="connsiteX5" fmla="*/ 3613639 w 4747847"/>
              <a:gd name="connsiteY5" fmla="*/ 1002336 h 2453067"/>
              <a:gd name="connsiteX6" fmla="*/ 4334608 w 4747847"/>
              <a:gd name="connsiteY6" fmla="*/ 2453067 h 2453067"/>
              <a:gd name="connsiteX7" fmla="*/ 4431323 w 4747847"/>
              <a:gd name="connsiteY7" fmla="*/ 2277221 h 2453067"/>
              <a:gd name="connsiteX8" fmla="*/ 4563208 w 4747847"/>
              <a:gd name="connsiteY8" fmla="*/ 2250844 h 2453067"/>
              <a:gd name="connsiteX9" fmla="*/ 4677508 w 4747847"/>
              <a:gd name="connsiteY9" fmla="*/ 2453067 h 2453067"/>
              <a:gd name="connsiteX10" fmla="*/ 4747847 w 4747847"/>
              <a:gd name="connsiteY10" fmla="*/ 2453067 h 24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7847" h="2453067">
                <a:moveTo>
                  <a:pt x="0" y="2444275"/>
                </a:moveTo>
                <a:cubicBezTo>
                  <a:pt x="248383" y="1902815"/>
                  <a:pt x="496766" y="1361355"/>
                  <a:pt x="738554" y="1002336"/>
                </a:cubicBezTo>
                <a:cubicBezTo>
                  <a:pt x="980342" y="643317"/>
                  <a:pt x="1210408" y="457214"/>
                  <a:pt x="1450731" y="290160"/>
                </a:cubicBezTo>
                <a:cubicBezTo>
                  <a:pt x="1691054" y="123106"/>
                  <a:pt x="1938705" y="1478"/>
                  <a:pt x="2180493" y="13"/>
                </a:cubicBezTo>
                <a:cubicBezTo>
                  <a:pt x="2422281" y="-1452"/>
                  <a:pt x="2662604" y="114313"/>
                  <a:pt x="2901462" y="281367"/>
                </a:cubicBezTo>
                <a:cubicBezTo>
                  <a:pt x="3140320" y="448421"/>
                  <a:pt x="3374781" y="640386"/>
                  <a:pt x="3613639" y="1002336"/>
                </a:cubicBezTo>
                <a:cubicBezTo>
                  <a:pt x="3852497" y="1364286"/>
                  <a:pt x="4093552" y="1908676"/>
                  <a:pt x="4334608" y="2453067"/>
                </a:cubicBezTo>
                <a:cubicBezTo>
                  <a:pt x="4366846" y="2394452"/>
                  <a:pt x="4393223" y="2310925"/>
                  <a:pt x="4431323" y="2277221"/>
                </a:cubicBezTo>
                <a:cubicBezTo>
                  <a:pt x="4469423" y="2243517"/>
                  <a:pt x="4522177" y="2221536"/>
                  <a:pt x="4563208" y="2250844"/>
                </a:cubicBezTo>
                <a:cubicBezTo>
                  <a:pt x="4604239" y="2280152"/>
                  <a:pt x="4640873" y="2366609"/>
                  <a:pt x="4677508" y="2453067"/>
                </a:cubicBezTo>
                <a:lnTo>
                  <a:pt x="4747847" y="2453067"/>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rihandsfigur: Form 25">
            <a:extLst>
              <a:ext uri="{FF2B5EF4-FFF2-40B4-BE49-F238E27FC236}">
                <a16:creationId xmlns:a16="http://schemas.microsoft.com/office/drawing/2014/main" id="{05C30B37-9326-45E2-A804-EA4C1914D6BA}"/>
              </a:ext>
            </a:extLst>
          </p:cNvPr>
          <p:cNvSpPr/>
          <p:nvPr/>
        </p:nvSpPr>
        <p:spPr>
          <a:xfrm rot="21437699">
            <a:off x="6370208" y="3603876"/>
            <a:ext cx="4212746" cy="1307504"/>
          </a:xfrm>
          <a:custGeom>
            <a:avLst/>
            <a:gdLst>
              <a:gd name="connsiteX0" fmla="*/ 0 w 4747847"/>
              <a:gd name="connsiteY0" fmla="*/ 2444275 h 2453067"/>
              <a:gd name="connsiteX1" fmla="*/ 738554 w 4747847"/>
              <a:gd name="connsiteY1" fmla="*/ 1002336 h 2453067"/>
              <a:gd name="connsiteX2" fmla="*/ 1450731 w 4747847"/>
              <a:gd name="connsiteY2" fmla="*/ 290160 h 2453067"/>
              <a:gd name="connsiteX3" fmla="*/ 2180493 w 4747847"/>
              <a:gd name="connsiteY3" fmla="*/ 13 h 2453067"/>
              <a:gd name="connsiteX4" fmla="*/ 2901462 w 4747847"/>
              <a:gd name="connsiteY4" fmla="*/ 281367 h 2453067"/>
              <a:gd name="connsiteX5" fmla="*/ 3613639 w 4747847"/>
              <a:gd name="connsiteY5" fmla="*/ 1002336 h 2453067"/>
              <a:gd name="connsiteX6" fmla="*/ 4334608 w 4747847"/>
              <a:gd name="connsiteY6" fmla="*/ 2453067 h 2453067"/>
              <a:gd name="connsiteX7" fmla="*/ 4431323 w 4747847"/>
              <a:gd name="connsiteY7" fmla="*/ 2277221 h 2453067"/>
              <a:gd name="connsiteX8" fmla="*/ 4563208 w 4747847"/>
              <a:gd name="connsiteY8" fmla="*/ 2250844 h 2453067"/>
              <a:gd name="connsiteX9" fmla="*/ 4677508 w 4747847"/>
              <a:gd name="connsiteY9" fmla="*/ 2453067 h 2453067"/>
              <a:gd name="connsiteX10" fmla="*/ 4747847 w 4747847"/>
              <a:gd name="connsiteY10" fmla="*/ 2453067 h 24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7847" h="2453067">
                <a:moveTo>
                  <a:pt x="0" y="2444275"/>
                </a:moveTo>
                <a:cubicBezTo>
                  <a:pt x="248383" y="1902815"/>
                  <a:pt x="496766" y="1361355"/>
                  <a:pt x="738554" y="1002336"/>
                </a:cubicBezTo>
                <a:cubicBezTo>
                  <a:pt x="980342" y="643317"/>
                  <a:pt x="1210408" y="457214"/>
                  <a:pt x="1450731" y="290160"/>
                </a:cubicBezTo>
                <a:cubicBezTo>
                  <a:pt x="1691054" y="123106"/>
                  <a:pt x="1938705" y="1478"/>
                  <a:pt x="2180493" y="13"/>
                </a:cubicBezTo>
                <a:cubicBezTo>
                  <a:pt x="2422281" y="-1452"/>
                  <a:pt x="2662604" y="114313"/>
                  <a:pt x="2901462" y="281367"/>
                </a:cubicBezTo>
                <a:cubicBezTo>
                  <a:pt x="3140320" y="448421"/>
                  <a:pt x="3374781" y="640386"/>
                  <a:pt x="3613639" y="1002336"/>
                </a:cubicBezTo>
                <a:cubicBezTo>
                  <a:pt x="3852497" y="1364286"/>
                  <a:pt x="4093552" y="1908676"/>
                  <a:pt x="4334608" y="2453067"/>
                </a:cubicBezTo>
                <a:cubicBezTo>
                  <a:pt x="4366846" y="2394452"/>
                  <a:pt x="4393223" y="2310925"/>
                  <a:pt x="4431323" y="2277221"/>
                </a:cubicBezTo>
                <a:cubicBezTo>
                  <a:pt x="4469423" y="2243517"/>
                  <a:pt x="4522177" y="2221536"/>
                  <a:pt x="4563208" y="2250844"/>
                </a:cubicBezTo>
                <a:cubicBezTo>
                  <a:pt x="4604239" y="2280152"/>
                  <a:pt x="4640873" y="2366609"/>
                  <a:pt x="4677508" y="2453067"/>
                </a:cubicBezTo>
                <a:lnTo>
                  <a:pt x="4747847" y="2453067"/>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rihandsfigur: Form 17">
            <a:extLst>
              <a:ext uri="{FF2B5EF4-FFF2-40B4-BE49-F238E27FC236}">
                <a16:creationId xmlns:a16="http://schemas.microsoft.com/office/drawing/2014/main" id="{262F60F8-864B-4634-88D1-B4DB651394CB}"/>
              </a:ext>
            </a:extLst>
          </p:cNvPr>
          <p:cNvSpPr/>
          <p:nvPr/>
        </p:nvSpPr>
        <p:spPr>
          <a:xfrm rot="21319157">
            <a:off x="6250630" y="4335741"/>
            <a:ext cx="2950191" cy="623371"/>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CF3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rihandsfigur: Form 18">
            <a:extLst>
              <a:ext uri="{FF2B5EF4-FFF2-40B4-BE49-F238E27FC236}">
                <a16:creationId xmlns:a16="http://schemas.microsoft.com/office/drawing/2014/main" id="{44B90475-C39F-4650-9C18-0F53B9F636D0}"/>
              </a:ext>
            </a:extLst>
          </p:cNvPr>
          <p:cNvSpPr/>
          <p:nvPr/>
        </p:nvSpPr>
        <p:spPr>
          <a:xfrm>
            <a:off x="2314441" y="4318549"/>
            <a:ext cx="3914633" cy="766813"/>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CF3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Frihandsfigur: Form 19">
            <a:extLst>
              <a:ext uri="{FF2B5EF4-FFF2-40B4-BE49-F238E27FC236}">
                <a16:creationId xmlns:a16="http://schemas.microsoft.com/office/drawing/2014/main" id="{DEF49852-C25D-4863-9972-4D7829C231DB}"/>
              </a:ext>
            </a:extLst>
          </p:cNvPr>
          <p:cNvSpPr/>
          <p:nvPr/>
        </p:nvSpPr>
        <p:spPr>
          <a:xfrm>
            <a:off x="9238792" y="4464022"/>
            <a:ext cx="1795554" cy="375414"/>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CF3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2">
            <a:extLst>
              <a:ext uri="{FF2B5EF4-FFF2-40B4-BE49-F238E27FC236}">
                <a16:creationId xmlns:a16="http://schemas.microsoft.com/office/drawing/2014/main" id="{5A1E3B43-FDD6-497B-8397-9F71CCDA3FA5}"/>
              </a:ext>
            </a:extLst>
          </p:cNvPr>
          <p:cNvSpPr txBox="1">
            <a:spLocks/>
          </p:cNvSpPr>
          <p:nvPr/>
        </p:nvSpPr>
        <p:spPr>
          <a:xfrm>
            <a:off x="570587" y="832447"/>
            <a:ext cx="10972800" cy="1001653"/>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r>
              <a:rPr lang="sv-SE" b="1" dirty="0">
                <a:solidFill>
                  <a:schemeClr val="tx1"/>
                </a:solidFill>
                <a:latin typeface="+mn-lt"/>
              </a:rPr>
              <a:t>Bandesign – exempel par 4</a:t>
            </a:r>
          </a:p>
        </p:txBody>
      </p:sp>
      <p:sp>
        <p:nvSpPr>
          <p:cNvPr id="16" name="Frihandsfigur: Form 15">
            <a:extLst>
              <a:ext uri="{FF2B5EF4-FFF2-40B4-BE49-F238E27FC236}">
                <a16:creationId xmlns:a16="http://schemas.microsoft.com/office/drawing/2014/main" id="{C4A439AE-9045-4B9E-B89F-410263B082BB}"/>
              </a:ext>
            </a:extLst>
          </p:cNvPr>
          <p:cNvSpPr/>
          <p:nvPr/>
        </p:nvSpPr>
        <p:spPr>
          <a:xfrm rot="179459">
            <a:off x="2260169" y="4540458"/>
            <a:ext cx="2947916" cy="696035"/>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CEF92260-D697-4F33-AAEF-0AD59BABB4C9}"/>
              </a:ext>
            </a:extLst>
          </p:cNvPr>
          <p:cNvSpPr/>
          <p:nvPr/>
        </p:nvSpPr>
        <p:spPr>
          <a:xfrm>
            <a:off x="570587" y="1770895"/>
            <a:ext cx="369277" cy="369277"/>
          </a:xfrm>
          <a:prstGeom prst="ellipse">
            <a:avLst/>
          </a:prstGeom>
          <a:solidFill>
            <a:srgbClr val="CF3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12" name="Ellips 11">
            <a:extLst>
              <a:ext uri="{FF2B5EF4-FFF2-40B4-BE49-F238E27FC236}">
                <a16:creationId xmlns:a16="http://schemas.microsoft.com/office/drawing/2014/main" id="{3011C5A1-3D07-4528-B440-2B6A88BA36BB}"/>
              </a:ext>
            </a:extLst>
          </p:cNvPr>
          <p:cNvSpPr/>
          <p:nvPr/>
        </p:nvSpPr>
        <p:spPr>
          <a:xfrm>
            <a:off x="570587" y="2381107"/>
            <a:ext cx="369277" cy="369277"/>
          </a:xfrm>
          <a:prstGeom prst="ellipse">
            <a:avLst/>
          </a:prstGeom>
          <a:solidFill>
            <a:srgbClr val="004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4" name="Rektangel 3">
            <a:extLst>
              <a:ext uri="{FF2B5EF4-FFF2-40B4-BE49-F238E27FC236}">
                <a16:creationId xmlns:a16="http://schemas.microsoft.com/office/drawing/2014/main" id="{484D9D77-B3B5-46EA-8E8A-0BA746CA12C6}"/>
              </a:ext>
            </a:extLst>
          </p:cNvPr>
          <p:cNvSpPr/>
          <p:nvPr/>
        </p:nvSpPr>
        <p:spPr>
          <a:xfrm>
            <a:off x="939864" y="1668399"/>
            <a:ext cx="2239909" cy="584775"/>
          </a:xfrm>
          <a:prstGeom prst="rect">
            <a:avLst/>
          </a:prstGeom>
        </p:spPr>
        <p:txBody>
          <a:bodyPr wrap="none">
            <a:spAutoFit/>
          </a:bodyPr>
          <a:lstStyle/>
          <a:p>
            <a:r>
              <a:rPr lang="sv-SE" sz="3200" spc="-70" dirty="0">
                <a:solidFill>
                  <a:prstClr val="black"/>
                </a:solidFill>
              </a:rPr>
              <a:t>Dam, </a:t>
            </a:r>
            <a:r>
              <a:rPr lang="sv-SE" sz="3200" spc="-70" dirty="0" err="1">
                <a:solidFill>
                  <a:prstClr val="black"/>
                </a:solidFill>
              </a:rPr>
              <a:t>hcp</a:t>
            </a:r>
            <a:r>
              <a:rPr lang="sv-SE" sz="3200" spc="-70" dirty="0">
                <a:solidFill>
                  <a:prstClr val="black"/>
                </a:solidFill>
              </a:rPr>
              <a:t> 20</a:t>
            </a:r>
            <a:endParaRPr lang="sv-SE" dirty="0"/>
          </a:p>
        </p:txBody>
      </p:sp>
      <p:sp>
        <p:nvSpPr>
          <p:cNvPr id="15" name="Rektangel 14">
            <a:extLst>
              <a:ext uri="{FF2B5EF4-FFF2-40B4-BE49-F238E27FC236}">
                <a16:creationId xmlns:a16="http://schemas.microsoft.com/office/drawing/2014/main" id="{6C94F627-1F33-4D8F-8B89-D6F32A3F1472}"/>
              </a:ext>
            </a:extLst>
          </p:cNvPr>
          <p:cNvSpPr/>
          <p:nvPr/>
        </p:nvSpPr>
        <p:spPr>
          <a:xfrm>
            <a:off x="939864" y="2277942"/>
            <a:ext cx="5016501" cy="584775"/>
          </a:xfrm>
          <a:prstGeom prst="rect">
            <a:avLst/>
          </a:prstGeom>
        </p:spPr>
        <p:txBody>
          <a:bodyPr wrap="none">
            <a:spAutoFit/>
          </a:bodyPr>
          <a:lstStyle/>
          <a:p>
            <a:r>
              <a:rPr lang="sv-SE" sz="3200" spc="-70" dirty="0">
                <a:solidFill>
                  <a:prstClr val="black"/>
                </a:solidFill>
              </a:rPr>
              <a:t>Dam, </a:t>
            </a:r>
            <a:r>
              <a:rPr lang="sv-SE" sz="3200" spc="-70" dirty="0" err="1">
                <a:solidFill>
                  <a:prstClr val="black"/>
                </a:solidFill>
              </a:rPr>
              <a:t>hcp</a:t>
            </a:r>
            <a:r>
              <a:rPr lang="sv-SE" sz="3200" spc="-70" dirty="0">
                <a:solidFill>
                  <a:prstClr val="black"/>
                </a:solidFill>
              </a:rPr>
              <a:t> 30 (ca snitt Sverige)</a:t>
            </a:r>
            <a:endParaRPr lang="sv-SE" dirty="0"/>
          </a:p>
        </p:txBody>
      </p:sp>
      <p:sp>
        <p:nvSpPr>
          <p:cNvPr id="21" name="Frihandsfigur: Form 20">
            <a:extLst>
              <a:ext uri="{FF2B5EF4-FFF2-40B4-BE49-F238E27FC236}">
                <a16:creationId xmlns:a16="http://schemas.microsoft.com/office/drawing/2014/main" id="{083E5774-794E-4975-B80E-8CD30E8AF095}"/>
              </a:ext>
            </a:extLst>
          </p:cNvPr>
          <p:cNvSpPr/>
          <p:nvPr/>
        </p:nvSpPr>
        <p:spPr>
          <a:xfrm rot="21384948">
            <a:off x="6380840" y="4654462"/>
            <a:ext cx="2433905" cy="520888"/>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00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rihandsfigur: Form 21">
            <a:extLst>
              <a:ext uri="{FF2B5EF4-FFF2-40B4-BE49-F238E27FC236}">
                <a16:creationId xmlns:a16="http://schemas.microsoft.com/office/drawing/2014/main" id="{B91BFA11-88BE-4CB3-ACE9-C3EA78F90674}"/>
              </a:ext>
            </a:extLst>
          </p:cNvPr>
          <p:cNvSpPr/>
          <p:nvPr/>
        </p:nvSpPr>
        <p:spPr>
          <a:xfrm rot="21367655">
            <a:off x="8879148" y="4575607"/>
            <a:ext cx="2449946" cy="441739"/>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00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A5A46F53-DF0D-43A6-9615-AC78C45BC104}"/>
              </a:ext>
            </a:extLst>
          </p:cNvPr>
          <p:cNvSpPr/>
          <p:nvPr/>
        </p:nvSpPr>
        <p:spPr>
          <a:xfrm>
            <a:off x="570587" y="2997451"/>
            <a:ext cx="369277" cy="3692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28" name="Rektangel 27">
            <a:extLst>
              <a:ext uri="{FF2B5EF4-FFF2-40B4-BE49-F238E27FC236}">
                <a16:creationId xmlns:a16="http://schemas.microsoft.com/office/drawing/2014/main" id="{E7FE5E64-30E2-483B-B043-BA336E0BB554}"/>
              </a:ext>
            </a:extLst>
          </p:cNvPr>
          <p:cNvSpPr/>
          <p:nvPr/>
        </p:nvSpPr>
        <p:spPr>
          <a:xfrm>
            <a:off x="939864" y="2887485"/>
            <a:ext cx="5194755" cy="584775"/>
          </a:xfrm>
          <a:prstGeom prst="rect">
            <a:avLst/>
          </a:prstGeom>
        </p:spPr>
        <p:txBody>
          <a:bodyPr wrap="none">
            <a:spAutoFit/>
          </a:bodyPr>
          <a:lstStyle/>
          <a:p>
            <a:r>
              <a:rPr lang="sv-SE" sz="3200" spc="-70" dirty="0">
                <a:solidFill>
                  <a:prstClr val="black"/>
                </a:solidFill>
              </a:rPr>
              <a:t>Herre, </a:t>
            </a:r>
            <a:r>
              <a:rPr lang="sv-SE" sz="3200" spc="-70" dirty="0" err="1">
                <a:solidFill>
                  <a:prstClr val="black"/>
                </a:solidFill>
              </a:rPr>
              <a:t>hcp</a:t>
            </a:r>
            <a:r>
              <a:rPr lang="sv-SE" sz="3200" spc="-70" dirty="0">
                <a:solidFill>
                  <a:prstClr val="black"/>
                </a:solidFill>
              </a:rPr>
              <a:t> 20 (ca snitt Sverige)</a:t>
            </a:r>
            <a:endParaRPr lang="sv-SE" dirty="0"/>
          </a:p>
        </p:txBody>
      </p:sp>
      <p:sp>
        <p:nvSpPr>
          <p:cNvPr id="7" name="Rektangel 6">
            <a:extLst>
              <a:ext uri="{FF2B5EF4-FFF2-40B4-BE49-F238E27FC236}">
                <a16:creationId xmlns:a16="http://schemas.microsoft.com/office/drawing/2014/main" id="{C8F31883-41C8-4C81-9B09-E7644F38AA80}"/>
              </a:ext>
            </a:extLst>
          </p:cNvPr>
          <p:cNvSpPr/>
          <p:nvPr/>
        </p:nvSpPr>
        <p:spPr>
          <a:xfrm>
            <a:off x="5807230" y="3618199"/>
            <a:ext cx="1055605" cy="810478"/>
          </a:xfrm>
          <a:prstGeom prst="rect">
            <a:avLst/>
          </a:prstGeom>
        </p:spPr>
        <p:txBody>
          <a:bodyPr wrap="square">
            <a:spAutoFit/>
          </a:bodyPr>
          <a:lstStyle/>
          <a:p>
            <a:pPr>
              <a:lnSpc>
                <a:spcPts val="2800"/>
              </a:lnSpc>
            </a:pPr>
            <a:r>
              <a:rPr lang="sv-SE" sz="2800" spc="-130" dirty="0">
                <a:solidFill>
                  <a:srgbClr val="FFCC00"/>
                </a:solidFill>
                <a:latin typeface="Brix Sans Bold" panose="02000000000000000000" pitchFamily="50" charset="0"/>
              </a:rPr>
              <a:t>185 m</a:t>
            </a:r>
          </a:p>
          <a:p>
            <a:pPr>
              <a:lnSpc>
                <a:spcPts val="2800"/>
              </a:lnSpc>
            </a:pPr>
            <a:r>
              <a:rPr lang="sv-SE" sz="2800" spc="-130" dirty="0">
                <a:solidFill>
                  <a:srgbClr val="DD443C"/>
                </a:solidFill>
                <a:latin typeface="Brix Sans Bold" panose="02000000000000000000" pitchFamily="50" charset="0"/>
              </a:rPr>
              <a:t>140 m</a:t>
            </a:r>
            <a:endParaRPr lang="sv-SE" sz="1600" spc="-130" dirty="0">
              <a:solidFill>
                <a:srgbClr val="DD443C"/>
              </a:solidFill>
              <a:latin typeface="Brix Sans Bold" panose="02000000000000000000" pitchFamily="50" charset="0"/>
            </a:endParaRPr>
          </a:p>
        </p:txBody>
      </p:sp>
      <p:cxnSp>
        <p:nvCxnSpPr>
          <p:cNvPr id="9" name="Rak pilkoppling 8">
            <a:extLst>
              <a:ext uri="{FF2B5EF4-FFF2-40B4-BE49-F238E27FC236}">
                <a16:creationId xmlns:a16="http://schemas.microsoft.com/office/drawing/2014/main" id="{F5AF57E4-EF0F-4FC2-AD36-6522B3826A58}"/>
              </a:ext>
            </a:extLst>
          </p:cNvPr>
          <p:cNvCxnSpPr/>
          <p:nvPr/>
        </p:nvCxnSpPr>
        <p:spPr>
          <a:xfrm>
            <a:off x="6341701" y="4384514"/>
            <a:ext cx="0" cy="313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5FBCC26C-5265-4D49-A914-D62A83ACA3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385" y="4960043"/>
            <a:ext cx="838200" cy="590550"/>
          </a:xfrm>
          <a:prstGeom prst="rect">
            <a:avLst/>
          </a:prstGeom>
        </p:spPr>
      </p:pic>
      <p:sp>
        <p:nvSpPr>
          <p:cNvPr id="17" name="Frihandsfigur: Form 16">
            <a:extLst>
              <a:ext uri="{FF2B5EF4-FFF2-40B4-BE49-F238E27FC236}">
                <a16:creationId xmlns:a16="http://schemas.microsoft.com/office/drawing/2014/main" id="{C72F4F6B-467A-4B76-84D7-BBA8D815B8B3}"/>
              </a:ext>
            </a:extLst>
          </p:cNvPr>
          <p:cNvSpPr/>
          <p:nvPr/>
        </p:nvSpPr>
        <p:spPr>
          <a:xfrm>
            <a:off x="5233640" y="4792041"/>
            <a:ext cx="2074455" cy="520888"/>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00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00372B95-EC81-40BE-9C1F-418E32E46E7E}"/>
              </a:ext>
            </a:extLst>
          </p:cNvPr>
          <p:cNvSpPr/>
          <p:nvPr/>
        </p:nvSpPr>
        <p:spPr>
          <a:xfrm>
            <a:off x="10195244" y="2710789"/>
            <a:ext cx="1240400" cy="810478"/>
          </a:xfrm>
          <a:prstGeom prst="rect">
            <a:avLst/>
          </a:prstGeom>
        </p:spPr>
        <p:txBody>
          <a:bodyPr wrap="square">
            <a:spAutoFit/>
          </a:bodyPr>
          <a:lstStyle/>
          <a:p>
            <a:pPr>
              <a:lnSpc>
                <a:spcPts val="2800"/>
              </a:lnSpc>
            </a:pPr>
            <a:r>
              <a:rPr lang="sv-SE" sz="2800" spc="-130" dirty="0">
                <a:solidFill>
                  <a:srgbClr val="FFCC00"/>
                </a:solidFill>
                <a:latin typeface="Brix Sans Bold" panose="02000000000000000000" pitchFamily="50" charset="0"/>
              </a:rPr>
              <a:t>335 m</a:t>
            </a:r>
          </a:p>
          <a:p>
            <a:pPr>
              <a:lnSpc>
                <a:spcPts val="2800"/>
              </a:lnSpc>
            </a:pPr>
            <a:r>
              <a:rPr lang="sv-SE" sz="2800" spc="-130" dirty="0">
                <a:solidFill>
                  <a:srgbClr val="DD443C"/>
                </a:solidFill>
                <a:latin typeface="Brix Sans Bold" panose="02000000000000000000" pitchFamily="50" charset="0"/>
              </a:rPr>
              <a:t>290 m</a:t>
            </a:r>
            <a:endParaRPr lang="sv-SE" sz="1600" spc="-130" dirty="0">
              <a:solidFill>
                <a:srgbClr val="DD443C"/>
              </a:solidFill>
              <a:latin typeface="Brix Sans Bold" panose="02000000000000000000" pitchFamily="50" charset="0"/>
            </a:endParaRPr>
          </a:p>
        </p:txBody>
      </p:sp>
      <p:cxnSp>
        <p:nvCxnSpPr>
          <p:cNvPr id="29" name="Rak pilkoppling 28">
            <a:extLst>
              <a:ext uri="{FF2B5EF4-FFF2-40B4-BE49-F238E27FC236}">
                <a16:creationId xmlns:a16="http://schemas.microsoft.com/office/drawing/2014/main" id="{160895AD-633D-43A6-B221-5DAD1727CEFA}"/>
              </a:ext>
            </a:extLst>
          </p:cNvPr>
          <p:cNvCxnSpPr/>
          <p:nvPr/>
        </p:nvCxnSpPr>
        <p:spPr>
          <a:xfrm>
            <a:off x="10729715" y="3477104"/>
            <a:ext cx="0" cy="3139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0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1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1000"/>
                                        <p:tgtEl>
                                          <p:spTgt spid="17"/>
                                        </p:tgtEl>
                                      </p:cBhvr>
                                    </p:animEffect>
                                  </p:childTnLst>
                                </p:cTn>
                              </p:par>
                            </p:childTnLst>
                          </p:cTn>
                        </p:par>
                        <p:par>
                          <p:cTn id="44" fill="hold">
                            <p:stCondLst>
                              <p:cond delay="10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1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10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8" grpId="0" animBg="1"/>
      <p:bldP spid="19" grpId="0" animBg="1"/>
      <p:bldP spid="20" grpId="0" animBg="1"/>
      <p:bldP spid="16" grpId="0" animBg="1"/>
      <p:bldP spid="2" grpId="0" animBg="1"/>
      <p:bldP spid="12" grpId="0" animBg="1"/>
      <p:bldP spid="4" grpId="0"/>
      <p:bldP spid="15" grpId="0"/>
      <p:bldP spid="21" grpId="0" animBg="1"/>
      <p:bldP spid="22" grpId="0" animBg="1"/>
      <p:bldP spid="27" grpId="0" animBg="1"/>
      <p:bldP spid="28"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FA4AEC78-7840-406A-9768-375CA8A94557}"/>
              </a:ext>
            </a:extLst>
          </p:cNvPr>
          <p:cNvPicPr>
            <a:picLocks noChangeAspect="1"/>
          </p:cNvPicPr>
          <p:nvPr/>
        </p:nvPicPr>
        <p:blipFill rotWithShape="1">
          <a:blip r:embed="rId3">
            <a:extLst>
              <a:ext uri="{28A0092B-C50C-407E-A947-70E740481C1C}">
                <a14:useLocalDpi xmlns:a14="http://schemas.microsoft.com/office/drawing/2010/main" val="0"/>
              </a:ext>
            </a:extLst>
          </a:blip>
          <a:srcRect t="21416" b="27624"/>
          <a:stretch/>
        </p:blipFill>
        <p:spPr>
          <a:xfrm>
            <a:off x="-85024" y="3512571"/>
            <a:ext cx="11337160" cy="3249829"/>
          </a:xfrm>
          <a:prstGeom prst="rect">
            <a:avLst/>
          </a:prstGeom>
        </p:spPr>
      </p:pic>
      <p:sp>
        <p:nvSpPr>
          <p:cNvPr id="25" name="Frihandsfigur: Form 24">
            <a:extLst>
              <a:ext uri="{FF2B5EF4-FFF2-40B4-BE49-F238E27FC236}">
                <a16:creationId xmlns:a16="http://schemas.microsoft.com/office/drawing/2014/main" id="{37EEE3C2-EC59-4314-B7DE-9526CC979D2C}"/>
              </a:ext>
            </a:extLst>
          </p:cNvPr>
          <p:cNvSpPr/>
          <p:nvPr/>
        </p:nvSpPr>
        <p:spPr>
          <a:xfrm rot="21393915">
            <a:off x="2229047" y="3640251"/>
            <a:ext cx="5648596" cy="1355898"/>
          </a:xfrm>
          <a:custGeom>
            <a:avLst/>
            <a:gdLst>
              <a:gd name="connsiteX0" fmla="*/ 0 w 4747847"/>
              <a:gd name="connsiteY0" fmla="*/ 2444275 h 2453067"/>
              <a:gd name="connsiteX1" fmla="*/ 738554 w 4747847"/>
              <a:gd name="connsiteY1" fmla="*/ 1002336 h 2453067"/>
              <a:gd name="connsiteX2" fmla="*/ 1450731 w 4747847"/>
              <a:gd name="connsiteY2" fmla="*/ 290160 h 2453067"/>
              <a:gd name="connsiteX3" fmla="*/ 2180493 w 4747847"/>
              <a:gd name="connsiteY3" fmla="*/ 13 h 2453067"/>
              <a:gd name="connsiteX4" fmla="*/ 2901462 w 4747847"/>
              <a:gd name="connsiteY4" fmla="*/ 281367 h 2453067"/>
              <a:gd name="connsiteX5" fmla="*/ 3613639 w 4747847"/>
              <a:gd name="connsiteY5" fmla="*/ 1002336 h 2453067"/>
              <a:gd name="connsiteX6" fmla="*/ 4334608 w 4747847"/>
              <a:gd name="connsiteY6" fmla="*/ 2453067 h 2453067"/>
              <a:gd name="connsiteX7" fmla="*/ 4431323 w 4747847"/>
              <a:gd name="connsiteY7" fmla="*/ 2277221 h 2453067"/>
              <a:gd name="connsiteX8" fmla="*/ 4563208 w 4747847"/>
              <a:gd name="connsiteY8" fmla="*/ 2250844 h 2453067"/>
              <a:gd name="connsiteX9" fmla="*/ 4677508 w 4747847"/>
              <a:gd name="connsiteY9" fmla="*/ 2453067 h 2453067"/>
              <a:gd name="connsiteX10" fmla="*/ 4747847 w 4747847"/>
              <a:gd name="connsiteY10" fmla="*/ 2453067 h 245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7847" h="2453067">
                <a:moveTo>
                  <a:pt x="0" y="2444275"/>
                </a:moveTo>
                <a:cubicBezTo>
                  <a:pt x="248383" y="1902815"/>
                  <a:pt x="496766" y="1361355"/>
                  <a:pt x="738554" y="1002336"/>
                </a:cubicBezTo>
                <a:cubicBezTo>
                  <a:pt x="980342" y="643317"/>
                  <a:pt x="1210408" y="457214"/>
                  <a:pt x="1450731" y="290160"/>
                </a:cubicBezTo>
                <a:cubicBezTo>
                  <a:pt x="1691054" y="123106"/>
                  <a:pt x="1938705" y="1478"/>
                  <a:pt x="2180493" y="13"/>
                </a:cubicBezTo>
                <a:cubicBezTo>
                  <a:pt x="2422281" y="-1452"/>
                  <a:pt x="2662604" y="114313"/>
                  <a:pt x="2901462" y="281367"/>
                </a:cubicBezTo>
                <a:cubicBezTo>
                  <a:pt x="3140320" y="448421"/>
                  <a:pt x="3374781" y="640386"/>
                  <a:pt x="3613639" y="1002336"/>
                </a:cubicBezTo>
                <a:cubicBezTo>
                  <a:pt x="3852497" y="1364286"/>
                  <a:pt x="4093552" y="1908676"/>
                  <a:pt x="4334608" y="2453067"/>
                </a:cubicBezTo>
                <a:cubicBezTo>
                  <a:pt x="4366846" y="2394452"/>
                  <a:pt x="4393223" y="2310925"/>
                  <a:pt x="4431323" y="2277221"/>
                </a:cubicBezTo>
                <a:cubicBezTo>
                  <a:pt x="4469423" y="2243517"/>
                  <a:pt x="4522177" y="2221536"/>
                  <a:pt x="4563208" y="2250844"/>
                </a:cubicBezTo>
                <a:cubicBezTo>
                  <a:pt x="4604239" y="2280152"/>
                  <a:pt x="4640873" y="2366609"/>
                  <a:pt x="4677508" y="2453067"/>
                </a:cubicBezTo>
                <a:lnTo>
                  <a:pt x="4747847" y="2453067"/>
                </a:ln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rihandsfigur: Form 18">
            <a:extLst>
              <a:ext uri="{FF2B5EF4-FFF2-40B4-BE49-F238E27FC236}">
                <a16:creationId xmlns:a16="http://schemas.microsoft.com/office/drawing/2014/main" id="{44B90475-C39F-4650-9C18-0F53B9F636D0}"/>
              </a:ext>
            </a:extLst>
          </p:cNvPr>
          <p:cNvSpPr/>
          <p:nvPr/>
        </p:nvSpPr>
        <p:spPr>
          <a:xfrm rot="21227306">
            <a:off x="3598561" y="3960307"/>
            <a:ext cx="4994879" cy="922909"/>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CF3D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ubrik 2">
            <a:extLst>
              <a:ext uri="{FF2B5EF4-FFF2-40B4-BE49-F238E27FC236}">
                <a16:creationId xmlns:a16="http://schemas.microsoft.com/office/drawing/2014/main" id="{5A1E3B43-FDD6-497B-8397-9F71CCDA3FA5}"/>
              </a:ext>
            </a:extLst>
          </p:cNvPr>
          <p:cNvSpPr txBox="1">
            <a:spLocks/>
          </p:cNvSpPr>
          <p:nvPr/>
        </p:nvSpPr>
        <p:spPr>
          <a:xfrm>
            <a:off x="570587" y="832447"/>
            <a:ext cx="10972800" cy="1001653"/>
          </a:xfrm>
          <a:prstGeom prst="rect">
            <a:avLst/>
          </a:prstGeom>
        </p:spPr>
        <p:txBody>
          <a:bodyPr vert="horz" lIns="0" tIns="0" rIns="0" bIns="0" rtlCol="0" anchor="t" anchorCtr="0">
            <a:noAutofit/>
          </a:bodyPr>
          <a:lstStyle>
            <a:lvl1pPr algn="l" defTabSz="1219170" rtl="0" eaLnBrk="1" latinLnBrk="0" hangingPunct="1">
              <a:lnSpc>
                <a:spcPts val="5867"/>
              </a:lnSpc>
              <a:spcBef>
                <a:spcPct val="0"/>
              </a:spcBef>
              <a:buNone/>
              <a:defRPr sz="5867" kern="1200" spc="-133" baseline="0">
                <a:solidFill>
                  <a:schemeClr val="bg1"/>
                </a:solidFill>
                <a:latin typeface="+mj-lt"/>
                <a:ea typeface="+mj-ea"/>
                <a:cs typeface="+mj-cs"/>
              </a:defRPr>
            </a:lvl1pPr>
          </a:lstStyle>
          <a:p>
            <a:r>
              <a:rPr lang="sv-SE" b="1" dirty="0">
                <a:solidFill>
                  <a:schemeClr val="tx1"/>
                </a:solidFill>
                <a:latin typeface="+mn-lt"/>
              </a:rPr>
              <a:t>Bandesign – exempel par 3</a:t>
            </a:r>
          </a:p>
        </p:txBody>
      </p:sp>
      <p:sp>
        <p:nvSpPr>
          <p:cNvPr id="16" name="Frihandsfigur: Form 15">
            <a:extLst>
              <a:ext uri="{FF2B5EF4-FFF2-40B4-BE49-F238E27FC236}">
                <a16:creationId xmlns:a16="http://schemas.microsoft.com/office/drawing/2014/main" id="{C4A439AE-9045-4B9E-B89F-410263B082BB}"/>
              </a:ext>
            </a:extLst>
          </p:cNvPr>
          <p:cNvSpPr/>
          <p:nvPr/>
        </p:nvSpPr>
        <p:spPr>
          <a:xfrm rot="21434608">
            <a:off x="3632743" y="4313488"/>
            <a:ext cx="3525232" cy="752911"/>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00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Ellips 1">
            <a:extLst>
              <a:ext uri="{FF2B5EF4-FFF2-40B4-BE49-F238E27FC236}">
                <a16:creationId xmlns:a16="http://schemas.microsoft.com/office/drawing/2014/main" id="{CEF92260-D697-4F33-AAEF-0AD59BABB4C9}"/>
              </a:ext>
            </a:extLst>
          </p:cNvPr>
          <p:cNvSpPr/>
          <p:nvPr/>
        </p:nvSpPr>
        <p:spPr>
          <a:xfrm>
            <a:off x="570587" y="1770895"/>
            <a:ext cx="369277" cy="369277"/>
          </a:xfrm>
          <a:prstGeom prst="ellipse">
            <a:avLst/>
          </a:prstGeom>
          <a:solidFill>
            <a:srgbClr val="CF3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12" name="Ellips 11">
            <a:extLst>
              <a:ext uri="{FF2B5EF4-FFF2-40B4-BE49-F238E27FC236}">
                <a16:creationId xmlns:a16="http://schemas.microsoft.com/office/drawing/2014/main" id="{3011C5A1-3D07-4528-B440-2B6A88BA36BB}"/>
              </a:ext>
            </a:extLst>
          </p:cNvPr>
          <p:cNvSpPr/>
          <p:nvPr/>
        </p:nvSpPr>
        <p:spPr>
          <a:xfrm>
            <a:off x="570587" y="2381107"/>
            <a:ext cx="369277" cy="369277"/>
          </a:xfrm>
          <a:prstGeom prst="ellipse">
            <a:avLst/>
          </a:prstGeom>
          <a:solidFill>
            <a:srgbClr val="004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4" name="Rektangel 3">
            <a:extLst>
              <a:ext uri="{FF2B5EF4-FFF2-40B4-BE49-F238E27FC236}">
                <a16:creationId xmlns:a16="http://schemas.microsoft.com/office/drawing/2014/main" id="{484D9D77-B3B5-46EA-8E8A-0BA746CA12C6}"/>
              </a:ext>
            </a:extLst>
          </p:cNvPr>
          <p:cNvSpPr/>
          <p:nvPr/>
        </p:nvSpPr>
        <p:spPr>
          <a:xfrm>
            <a:off x="939864" y="1668399"/>
            <a:ext cx="2239909" cy="584775"/>
          </a:xfrm>
          <a:prstGeom prst="rect">
            <a:avLst/>
          </a:prstGeom>
        </p:spPr>
        <p:txBody>
          <a:bodyPr wrap="none">
            <a:spAutoFit/>
          </a:bodyPr>
          <a:lstStyle/>
          <a:p>
            <a:r>
              <a:rPr lang="sv-SE" sz="3200" spc="-70" dirty="0">
                <a:solidFill>
                  <a:prstClr val="black"/>
                </a:solidFill>
              </a:rPr>
              <a:t>Dam, </a:t>
            </a:r>
            <a:r>
              <a:rPr lang="sv-SE" sz="3200" spc="-70" dirty="0" err="1">
                <a:solidFill>
                  <a:prstClr val="black"/>
                </a:solidFill>
              </a:rPr>
              <a:t>hcp</a:t>
            </a:r>
            <a:r>
              <a:rPr lang="sv-SE" sz="3200" spc="-70" dirty="0">
                <a:solidFill>
                  <a:prstClr val="black"/>
                </a:solidFill>
              </a:rPr>
              <a:t> 20</a:t>
            </a:r>
            <a:endParaRPr lang="sv-SE" dirty="0"/>
          </a:p>
        </p:txBody>
      </p:sp>
      <p:sp>
        <p:nvSpPr>
          <p:cNvPr id="15" name="Rektangel 14">
            <a:extLst>
              <a:ext uri="{FF2B5EF4-FFF2-40B4-BE49-F238E27FC236}">
                <a16:creationId xmlns:a16="http://schemas.microsoft.com/office/drawing/2014/main" id="{6C94F627-1F33-4D8F-8B89-D6F32A3F1472}"/>
              </a:ext>
            </a:extLst>
          </p:cNvPr>
          <p:cNvSpPr/>
          <p:nvPr/>
        </p:nvSpPr>
        <p:spPr>
          <a:xfrm>
            <a:off x="939864" y="2277942"/>
            <a:ext cx="5016501" cy="584775"/>
          </a:xfrm>
          <a:prstGeom prst="rect">
            <a:avLst/>
          </a:prstGeom>
        </p:spPr>
        <p:txBody>
          <a:bodyPr wrap="none">
            <a:spAutoFit/>
          </a:bodyPr>
          <a:lstStyle/>
          <a:p>
            <a:r>
              <a:rPr lang="sv-SE" sz="3200" spc="-70" dirty="0">
                <a:solidFill>
                  <a:prstClr val="black"/>
                </a:solidFill>
              </a:rPr>
              <a:t>Dam, </a:t>
            </a:r>
            <a:r>
              <a:rPr lang="sv-SE" sz="3200" spc="-70" dirty="0" err="1">
                <a:solidFill>
                  <a:prstClr val="black"/>
                </a:solidFill>
              </a:rPr>
              <a:t>hcp</a:t>
            </a:r>
            <a:r>
              <a:rPr lang="sv-SE" sz="3200" spc="-70" dirty="0">
                <a:solidFill>
                  <a:prstClr val="black"/>
                </a:solidFill>
              </a:rPr>
              <a:t> 30 (ca snitt Sverige)</a:t>
            </a:r>
            <a:endParaRPr lang="sv-SE" dirty="0"/>
          </a:p>
        </p:txBody>
      </p:sp>
      <p:sp>
        <p:nvSpPr>
          <p:cNvPr id="17" name="Frihandsfigur: Form 16">
            <a:extLst>
              <a:ext uri="{FF2B5EF4-FFF2-40B4-BE49-F238E27FC236}">
                <a16:creationId xmlns:a16="http://schemas.microsoft.com/office/drawing/2014/main" id="{C72F4F6B-467A-4B76-84D7-BBA8D815B8B3}"/>
              </a:ext>
            </a:extLst>
          </p:cNvPr>
          <p:cNvSpPr/>
          <p:nvPr/>
        </p:nvSpPr>
        <p:spPr>
          <a:xfrm rot="1025383">
            <a:off x="3682060" y="4662088"/>
            <a:ext cx="4440190" cy="1194382"/>
          </a:xfrm>
          <a:custGeom>
            <a:avLst/>
            <a:gdLst>
              <a:gd name="connsiteX0" fmla="*/ 0 w 5527343"/>
              <a:gd name="connsiteY0" fmla="*/ 1433020 h 1446667"/>
              <a:gd name="connsiteX1" fmla="*/ 2183641 w 5527343"/>
              <a:gd name="connsiteY1" fmla="*/ 5 h 1446667"/>
              <a:gd name="connsiteX2" fmla="*/ 4312692 w 5527343"/>
              <a:gd name="connsiteY2" fmla="*/ 1446667 h 1446667"/>
              <a:gd name="connsiteX3" fmla="*/ 4708477 w 5527343"/>
              <a:gd name="connsiteY3" fmla="*/ 1146417 h 1446667"/>
              <a:gd name="connsiteX4" fmla="*/ 5036023 w 5527343"/>
              <a:gd name="connsiteY4" fmla="*/ 1446667 h 1446667"/>
              <a:gd name="connsiteX5" fmla="*/ 5527343 w 5527343"/>
              <a:gd name="connsiteY5" fmla="*/ 1433020 h 14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7343" h="1446667">
                <a:moveTo>
                  <a:pt x="0" y="1433020"/>
                </a:moveTo>
                <a:cubicBezTo>
                  <a:pt x="732429" y="715375"/>
                  <a:pt x="1464859" y="-2269"/>
                  <a:pt x="2183641" y="5"/>
                </a:cubicBezTo>
                <a:cubicBezTo>
                  <a:pt x="2902423" y="2279"/>
                  <a:pt x="3607557" y="724473"/>
                  <a:pt x="4312692" y="1446667"/>
                </a:cubicBezTo>
                <a:cubicBezTo>
                  <a:pt x="4444620" y="1346584"/>
                  <a:pt x="4587922" y="1146417"/>
                  <a:pt x="4708477" y="1146417"/>
                </a:cubicBezTo>
                <a:cubicBezTo>
                  <a:pt x="4829032" y="1146417"/>
                  <a:pt x="4932527" y="1296542"/>
                  <a:pt x="5036023" y="1446667"/>
                </a:cubicBezTo>
                <a:lnTo>
                  <a:pt x="5527343" y="1433020"/>
                </a:lnTo>
              </a:path>
            </a:pathLst>
          </a:custGeom>
          <a:noFill/>
          <a:ln>
            <a:solidFill>
              <a:srgbClr val="004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A5A46F53-DF0D-43A6-9615-AC78C45BC104}"/>
              </a:ext>
            </a:extLst>
          </p:cNvPr>
          <p:cNvSpPr/>
          <p:nvPr/>
        </p:nvSpPr>
        <p:spPr>
          <a:xfrm>
            <a:off x="570587" y="2997451"/>
            <a:ext cx="369277" cy="3692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spc="-130"/>
          </a:p>
        </p:txBody>
      </p:sp>
      <p:sp>
        <p:nvSpPr>
          <p:cNvPr id="28" name="Rektangel 27">
            <a:extLst>
              <a:ext uri="{FF2B5EF4-FFF2-40B4-BE49-F238E27FC236}">
                <a16:creationId xmlns:a16="http://schemas.microsoft.com/office/drawing/2014/main" id="{E7FE5E64-30E2-483B-B043-BA336E0BB554}"/>
              </a:ext>
            </a:extLst>
          </p:cNvPr>
          <p:cNvSpPr/>
          <p:nvPr/>
        </p:nvSpPr>
        <p:spPr>
          <a:xfrm>
            <a:off x="939864" y="2887485"/>
            <a:ext cx="5194755" cy="584775"/>
          </a:xfrm>
          <a:prstGeom prst="rect">
            <a:avLst/>
          </a:prstGeom>
        </p:spPr>
        <p:txBody>
          <a:bodyPr wrap="none">
            <a:spAutoFit/>
          </a:bodyPr>
          <a:lstStyle/>
          <a:p>
            <a:r>
              <a:rPr lang="sv-SE" sz="3200" spc="-70" dirty="0">
                <a:solidFill>
                  <a:prstClr val="black"/>
                </a:solidFill>
              </a:rPr>
              <a:t>Herre, </a:t>
            </a:r>
            <a:r>
              <a:rPr lang="sv-SE" sz="3200" spc="-70" dirty="0" err="1">
                <a:solidFill>
                  <a:prstClr val="black"/>
                </a:solidFill>
              </a:rPr>
              <a:t>hcp</a:t>
            </a:r>
            <a:r>
              <a:rPr lang="sv-SE" sz="3200" spc="-70" dirty="0">
                <a:solidFill>
                  <a:prstClr val="black"/>
                </a:solidFill>
              </a:rPr>
              <a:t> 20 (ca snitt Sverige)</a:t>
            </a:r>
            <a:endParaRPr lang="sv-SE" dirty="0"/>
          </a:p>
        </p:txBody>
      </p:sp>
      <p:sp>
        <p:nvSpPr>
          <p:cNvPr id="7" name="Rektangel 6">
            <a:extLst>
              <a:ext uri="{FF2B5EF4-FFF2-40B4-BE49-F238E27FC236}">
                <a16:creationId xmlns:a16="http://schemas.microsoft.com/office/drawing/2014/main" id="{C8F31883-41C8-4C81-9B09-E7644F38AA80}"/>
              </a:ext>
            </a:extLst>
          </p:cNvPr>
          <p:cNvSpPr/>
          <p:nvPr/>
        </p:nvSpPr>
        <p:spPr>
          <a:xfrm>
            <a:off x="6268537" y="3247920"/>
            <a:ext cx="1039067" cy="810478"/>
          </a:xfrm>
          <a:prstGeom prst="rect">
            <a:avLst/>
          </a:prstGeom>
        </p:spPr>
        <p:txBody>
          <a:bodyPr wrap="none">
            <a:spAutoFit/>
          </a:bodyPr>
          <a:lstStyle/>
          <a:p>
            <a:pPr algn="ctr">
              <a:lnSpc>
                <a:spcPts val="2800"/>
              </a:lnSpc>
            </a:pPr>
            <a:r>
              <a:rPr lang="sv-SE" sz="2800" spc="-130" dirty="0">
                <a:solidFill>
                  <a:srgbClr val="FFCC00"/>
                </a:solidFill>
                <a:latin typeface="Brix Sans Bold" panose="02000000000000000000" pitchFamily="50" charset="0"/>
              </a:rPr>
              <a:t>100 m</a:t>
            </a:r>
          </a:p>
          <a:p>
            <a:pPr algn="ctr">
              <a:lnSpc>
                <a:spcPts val="2800"/>
              </a:lnSpc>
            </a:pPr>
            <a:r>
              <a:rPr lang="sv-SE" sz="2800" spc="-130" dirty="0">
                <a:solidFill>
                  <a:srgbClr val="DD443C"/>
                </a:solidFill>
                <a:latin typeface="Brix Sans Bold" panose="02000000000000000000" pitchFamily="50" charset="0"/>
              </a:rPr>
              <a:t>85 m</a:t>
            </a:r>
            <a:endParaRPr lang="sv-SE" sz="1600" spc="-130" dirty="0">
              <a:solidFill>
                <a:srgbClr val="DD443C"/>
              </a:solidFill>
              <a:latin typeface="Brix Sans Bold" panose="02000000000000000000" pitchFamily="50" charset="0"/>
            </a:endParaRPr>
          </a:p>
        </p:txBody>
      </p:sp>
      <p:cxnSp>
        <p:nvCxnSpPr>
          <p:cNvPr id="9" name="Rak pilkoppling 8">
            <a:extLst>
              <a:ext uri="{FF2B5EF4-FFF2-40B4-BE49-F238E27FC236}">
                <a16:creationId xmlns:a16="http://schemas.microsoft.com/office/drawing/2014/main" id="{F5AF57E4-EF0F-4FC2-AD36-6522B3826A58}"/>
              </a:ext>
            </a:extLst>
          </p:cNvPr>
          <p:cNvCxnSpPr>
            <a:cxnSpLocks/>
          </p:cNvCxnSpPr>
          <p:nvPr/>
        </p:nvCxnSpPr>
        <p:spPr>
          <a:xfrm flipH="1">
            <a:off x="6150649" y="3999110"/>
            <a:ext cx="455634" cy="73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Bild 9" descr="Förbjudet inträde">
            <a:extLst>
              <a:ext uri="{FF2B5EF4-FFF2-40B4-BE49-F238E27FC236}">
                <a16:creationId xmlns:a16="http://schemas.microsoft.com/office/drawing/2014/main" id="{727E0CCF-4C45-4EA8-9652-47ECCFECBE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1600" y="4934136"/>
            <a:ext cx="629737" cy="629737"/>
          </a:xfrm>
          <a:prstGeom prst="rect">
            <a:avLst/>
          </a:prstGeom>
        </p:spPr>
      </p:pic>
      <p:pic>
        <p:nvPicPr>
          <p:cNvPr id="29" name="Bild 28" descr="Förbjudet inträde">
            <a:extLst>
              <a:ext uri="{FF2B5EF4-FFF2-40B4-BE49-F238E27FC236}">
                <a16:creationId xmlns:a16="http://schemas.microsoft.com/office/drawing/2014/main" id="{DACEFE42-0765-40CD-961D-AD1818CA3A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9842" y="4595859"/>
            <a:ext cx="629737" cy="629737"/>
          </a:xfrm>
          <a:prstGeom prst="rect">
            <a:avLst/>
          </a:prstGeom>
        </p:spPr>
      </p:pic>
      <p:sp>
        <p:nvSpPr>
          <p:cNvPr id="18" name="Rektangel 17">
            <a:extLst>
              <a:ext uri="{FF2B5EF4-FFF2-40B4-BE49-F238E27FC236}">
                <a16:creationId xmlns:a16="http://schemas.microsoft.com/office/drawing/2014/main" id="{E4575EB4-9B2A-4DF5-850F-2D93A31E0F43}"/>
              </a:ext>
            </a:extLst>
          </p:cNvPr>
          <p:cNvSpPr/>
          <p:nvPr/>
        </p:nvSpPr>
        <p:spPr>
          <a:xfrm>
            <a:off x="8012423" y="3247920"/>
            <a:ext cx="1019831" cy="810478"/>
          </a:xfrm>
          <a:prstGeom prst="rect">
            <a:avLst/>
          </a:prstGeom>
        </p:spPr>
        <p:txBody>
          <a:bodyPr wrap="none">
            <a:spAutoFit/>
          </a:bodyPr>
          <a:lstStyle/>
          <a:p>
            <a:pPr algn="ctr">
              <a:lnSpc>
                <a:spcPts val="2800"/>
              </a:lnSpc>
            </a:pPr>
            <a:r>
              <a:rPr lang="sv-SE" sz="2800" spc="-130" dirty="0">
                <a:solidFill>
                  <a:srgbClr val="FFCC00"/>
                </a:solidFill>
                <a:latin typeface="Brix Sans Bold" panose="02000000000000000000" pitchFamily="50" charset="0"/>
              </a:rPr>
              <a:t>130 m</a:t>
            </a:r>
          </a:p>
          <a:p>
            <a:pPr algn="ctr">
              <a:lnSpc>
                <a:spcPts val="2800"/>
              </a:lnSpc>
            </a:pPr>
            <a:r>
              <a:rPr lang="sv-SE" sz="2800" spc="-130" dirty="0">
                <a:solidFill>
                  <a:srgbClr val="DD443C"/>
                </a:solidFill>
                <a:latin typeface="Brix Sans Bold" panose="02000000000000000000" pitchFamily="50" charset="0"/>
              </a:rPr>
              <a:t>110 m</a:t>
            </a:r>
            <a:endParaRPr lang="sv-SE" sz="1600" spc="-130" dirty="0">
              <a:solidFill>
                <a:srgbClr val="DD443C"/>
              </a:solidFill>
              <a:latin typeface="Brix Sans Bold" panose="02000000000000000000" pitchFamily="50" charset="0"/>
            </a:endParaRPr>
          </a:p>
        </p:txBody>
      </p:sp>
      <p:cxnSp>
        <p:nvCxnSpPr>
          <p:cNvPr id="20" name="Rak pilkoppling 19">
            <a:extLst>
              <a:ext uri="{FF2B5EF4-FFF2-40B4-BE49-F238E27FC236}">
                <a16:creationId xmlns:a16="http://schemas.microsoft.com/office/drawing/2014/main" id="{6A9C0FE7-72EB-4D88-AE00-FB209E53E1C3}"/>
              </a:ext>
            </a:extLst>
          </p:cNvPr>
          <p:cNvCxnSpPr>
            <a:cxnSpLocks/>
          </p:cNvCxnSpPr>
          <p:nvPr/>
        </p:nvCxnSpPr>
        <p:spPr>
          <a:xfrm flipH="1">
            <a:off x="7884917" y="3999110"/>
            <a:ext cx="455634" cy="7394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85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1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500"/>
                            </p:stCondLst>
                            <p:childTnLst>
                              <p:par>
                                <p:cTn id="43" presetID="26" presetClass="emph" presetSubtype="0" repeatCount="4000" fill="hold" nodeType="afterEffect">
                                  <p:stCondLst>
                                    <p:cond delay="0"/>
                                  </p:stCondLst>
                                  <p:childTnLst>
                                    <p:animEffect transition="out" filter="fade">
                                      <p:cBhvr>
                                        <p:cTn id="44" dur="500" tmFilter="0, 0; .2, .5; .8, .5; 1, 0"/>
                                        <p:tgtEl>
                                          <p:spTgt spid="10"/>
                                        </p:tgtEl>
                                      </p:cBhvr>
                                    </p:animEffect>
                                    <p:animScale>
                                      <p:cBhvr>
                                        <p:cTn id="45" dur="250" autoRev="1" fill="hold"/>
                                        <p:tgtEl>
                                          <p:spTgt spid="10"/>
                                        </p:tgtEl>
                                      </p:cBhvr>
                                      <p:by x="105000" y="105000"/>
                                    </p:animScale>
                                  </p:childTnLst>
                                  <p:subTnLst>
                                    <p:set>
                                      <p:cBhvr override="childStyle">
                                        <p:cTn dur="1" fill="hold" display="0" masterRel="nextClick" afterEffect="1"/>
                                        <p:tgtEl>
                                          <p:spTgt spid="10"/>
                                        </p:tgtEl>
                                        <p:attrNameLst>
                                          <p:attrName>style.visibility</p:attrName>
                                        </p:attrNameLst>
                                      </p:cBhvr>
                                      <p:to>
                                        <p:strVal val="hidden"/>
                                      </p:to>
                                    </p:set>
                                  </p:subTnLst>
                                </p:cTn>
                              </p:par>
                              <p:par>
                                <p:cTn id="46" presetID="26" presetClass="emph" presetSubtype="0" repeatCount="4000" fill="hold" nodeType="withEffect">
                                  <p:stCondLst>
                                    <p:cond delay="0"/>
                                  </p:stCondLst>
                                  <p:childTnLst>
                                    <p:animEffect transition="out" filter="fade">
                                      <p:cBhvr>
                                        <p:cTn id="47" dur="500" tmFilter="0, 0; .2, .5; .8, .5; 1, 0"/>
                                        <p:tgtEl>
                                          <p:spTgt spid="29"/>
                                        </p:tgtEl>
                                      </p:cBhvr>
                                    </p:animEffect>
                                    <p:animScale>
                                      <p:cBhvr>
                                        <p:cTn id="48" dur="250" autoRev="1" fill="hold"/>
                                        <p:tgtEl>
                                          <p:spTgt spid="29"/>
                                        </p:tgtEl>
                                      </p:cBhvr>
                                      <p:by x="105000" y="105000"/>
                                    </p:animScale>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16" grpId="0" animBg="1"/>
      <p:bldP spid="2" grpId="0" animBg="1"/>
      <p:bldP spid="12" grpId="0" animBg="1"/>
      <p:bldP spid="4" grpId="0"/>
      <p:bldP spid="15" grpId="0"/>
      <p:bldP spid="17"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B870177-B9B6-4922-B22B-603932F2611D}"/>
              </a:ext>
            </a:extLst>
          </p:cNvPr>
          <p:cNvSpPr>
            <a:spLocks noGrp="1"/>
          </p:cNvSpPr>
          <p:nvPr>
            <p:ph idx="1"/>
          </p:nvPr>
        </p:nvSpPr>
        <p:spPr>
          <a:xfrm>
            <a:off x="570587" y="1958400"/>
            <a:ext cx="9783088" cy="3356141"/>
          </a:xfrm>
        </p:spPr>
        <p:txBody>
          <a:bodyPr>
            <a:normAutofit lnSpcReduction="10000"/>
          </a:bodyPr>
          <a:lstStyle/>
          <a:p>
            <a:pPr marL="0" indent="0">
              <a:spcAft>
                <a:spcPts val="600"/>
              </a:spcAft>
              <a:buNone/>
            </a:pPr>
            <a:r>
              <a:rPr lang="sv-SE" b="1" dirty="0"/>
              <a:t>Förutsättningar för spelare med lägre </a:t>
            </a:r>
            <a:r>
              <a:rPr lang="sv-SE" b="1" dirty="0" err="1"/>
              <a:t>svinghastighet</a:t>
            </a:r>
            <a:r>
              <a:rPr lang="sv-SE" b="1" dirty="0"/>
              <a:t>:</a:t>
            </a:r>
          </a:p>
          <a:p>
            <a:pPr>
              <a:spcAft>
                <a:spcPts val="600"/>
              </a:spcAft>
            </a:pPr>
            <a:r>
              <a:rPr lang="sv-SE" sz="3000" dirty="0"/>
              <a:t>Svårare att slå över </a:t>
            </a:r>
            <a:r>
              <a:rPr lang="sv-SE" sz="3000" b="1" dirty="0">
                <a:solidFill>
                  <a:srgbClr val="5098BF"/>
                </a:solidFill>
              </a:rPr>
              <a:t>korsande hinder</a:t>
            </a:r>
          </a:p>
          <a:p>
            <a:pPr>
              <a:spcAft>
                <a:spcPts val="600"/>
              </a:spcAft>
            </a:pPr>
            <a:r>
              <a:rPr lang="sv-SE" sz="3000" dirty="0"/>
              <a:t>Viktigare med </a:t>
            </a:r>
            <a:r>
              <a:rPr lang="sv-SE" sz="3000" b="1" dirty="0">
                <a:solidFill>
                  <a:srgbClr val="5098BF"/>
                </a:solidFill>
              </a:rPr>
              <a:t>öppna inspel </a:t>
            </a:r>
            <a:r>
              <a:rPr lang="sv-SE" sz="3000" dirty="0"/>
              <a:t>mot green</a:t>
            </a:r>
          </a:p>
          <a:p>
            <a:pPr>
              <a:spcAft>
                <a:spcPts val="600"/>
              </a:spcAft>
            </a:pPr>
            <a:r>
              <a:rPr lang="sv-SE" sz="3000" dirty="0"/>
              <a:t>Straffas hårdare i </a:t>
            </a:r>
            <a:r>
              <a:rPr lang="sv-SE" sz="3000" b="1" dirty="0">
                <a:solidFill>
                  <a:srgbClr val="5098BF"/>
                </a:solidFill>
              </a:rPr>
              <a:t>motlut</a:t>
            </a:r>
          </a:p>
          <a:p>
            <a:pPr>
              <a:spcAft>
                <a:spcPts val="600"/>
              </a:spcAft>
            </a:pPr>
            <a:r>
              <a:rPr lang="sv-SE" sz="3000" dirty="0"/>
              <a:t>Svårare att få bollen att </a:t>
            </a:r>
            <a:r>
              <a:rPr lang="sv-SE" sz="3000" b="1" dirty="0">
                <a:solidFill>
                  <a:srgbClr val="5098BF"/>
                </a:solidFill>
              </a:rPr>
              <a:t>stanna på green</a:t>
            </a:r>
          </a:p>
          <a:p>
            <a:pPr>
              <a:spcAft>
                <a:spcPts val="600"/>
              </a:spcAft>
            </a:pPr>
            <a:r>
              <a:rPr lang="sv-SE" sz="3000" dirty="0"/>
              <a:t>Svårare när </a:t>
            </a:r>
            <a:r>
              <a:rPr lang="sv-SE" sz="3000" b="1" dirty="0">
                <a:solidFill>
                  <a:srgbClr val="5098BF"/>
                </a:solidFill>
              </a:rPr>
              <a:t>fairway är mjuk</a:t>
            </a:r>
          </a:p>
        </p:txBody>
      </p:sp>
      <p:sp>
        <p:nvSpPr>
          <p:cNvPr id="3" name="Rubrik 2">
            <a:extLst>
              <a:ext uri="{FF2B5EF4-FFF2-40B4-BE49-F238E27FC236}">
                <a16:creationId xmlns:a16="http://schemas.microsoft.com/office/drawing/2014/main" id="{8FADD6DB-FFCD-4148-9749-0AF7A3F5BAD4}"/>
              </a:ext>
            </a:extLst>
          </p:cNvPr>
          <p:cNvSpPr>
            <a:spLocks noGrp="1"/>
          </p:cNvSpPr>
          <p:nvPr>
            <p:ph type="title"/>
          </p:nvPr>
        </p:nvSpPr>
        <p:spPr/>
        <p:txBody>
          <a:bodyPr/>
          <a:lstStyle/>
          <a:p>
            <a:r>
              <a:rPr lang="sv-SE" b="1" dirty="0">
                <a:latin typeface="+mn-lt"/>
              </a:rPr>
              <a:t>Att tänka på kring bandesign</a:t>
            </a:r>
          </a:p>
        </p:txBody>
      </p:sp>
      <p:pic>
        <p:nvPicPr>
          <p:cNvPr id="5" name="Bildobjekt 4">
            <a:extLst>
              <a:ext uri="{FF2B5EF4-FFF2-40B4-BE49-F238E27FC236}">
                <a16:creationId xmlns:a16="http://schemas.microsoft.com/office/drawing/2014/main" id="{FCF8F302-AB78-4964-8CCE-FB79BF4D8991}"/>
              </a:ext>
            </a:extLst>
          </p:cNvPr>
          <p:cNvPicPr>
            <a:picLocks noChangeAspect="1"/>
          </p:cNvPicPr>
          <p:nvPr/>
        </p:nvPicPr>
        <p:blipFill rotWithShape="1">
          <a:blip r:embed="rId3">
            <a:extLst>
              <a:ext uri="{28A0092B-C50C-407E-A947-70E740481C1C}">
                <a14:useLocalDpi xmlns:a14="http://schemas.microsoft.com/office/drawing/2010/main" val="0"/>
              </a:ext>
            </a:extLst>
          </a:blip>
          <a:srcRect l="37130" t="46528" r="16296" b="7221"/>
          <a:stretch/>
        </p:blipFill>
        <p:spPr>
          <a:xfrm>
            <a:off x="7173719" y="2559474"/>
            <a:ext cx="4015576" cy="2658423"/>
          </a:xfrm>
          <a:prstGeom prst="rect">
            <a:avLst/>
          </a:prstGeom>
        </p:spPr>
      </p:pic>
    </p:spTree>
    <p:extLst>
      <p:ext uri="{BB962C8B-B14F-4D97-AF65-F5344CB8AC3E}">
        <p14:creationId xmlns:p14="http://schemas.microsoft.com/office/powerpoint/2010/main" val="12165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venska Golfförbundet">
  <a:themeElements>
    <a:clrScheme name="Svenska Golfförbundet Färg">
      <a:dk1>
        <a:sysClr val="windowText" lastClr="000000"/>
      </a:dk1>
      <a:lt1>
        <a:sysClr val="window" lastClr="FFFFFF"/>
      </a:lt1>
      <a:dk2>
        <a:srgbClr val="666666"/>
      </a:dk2>
      <a:lt2>
        <a:srgbClr val="A09997"/>
      </a:lt2>
      <a:accent1>
        <a:srgbClr val="004F86"/>
      </a:accent1>
      <a:accent2>
        <a:srgbClr val="FFCC00"/>
      </a:accent2>
      <a:accent3>
        <a:srgbClr val="A0CEDE"/>
      </a:accent3>
      <a:accent4>
        <a:srgbClr val="00BEC6"/>
      </a:accent4>
      <a:accent5>
        <a:srgbClr val="AD5E61"/>
      </a:accent5>
      <a:accent6>
        <a:srgbClr val="F69846"/>
      </a:accent6>
      <a:hlink>
        <a:srgbClr val="004F86"/>
      </a:hlink>
      <a:folHlink>
        <a:srgbClr val="4BACC6"/>
      </a:folHlink>
    </a:clrScheme>
    <a:fontScheme name="Golf förbundet">
      <a:majorFont>
        <a:latin typeface="Brix Sans Black"/>
        <a:ea typeface=""/>
        <a:cs typeface=""/>
      </a:majorFont>
      <a:minorFont>
        <a:latin typeface="Brix Slab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4A2BD"/>
        </a:solidFill>
        <a:ln>
          <a:noFill/>
        </a:ln>
      </a:spPr>
      <a:bodyPr rtlCol="0" anchor="ctr"/>
      <a:lstStyle>
        <a:defPPr algn="ctr">
          <a:defRPr sz="2400" spc="-13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2400" spc="-130" smtClean="0">
            <a:solidFill>
              <a:schemeClr val="tx2"/>
            </a:solidFill>
          </a:defRPr>
        </a:defPPr>
      </a:lstStyle>
    </a:txDef>
  </a:objectDefaults>
  <a:extraClrSchemeLst/>
  <a:custClrLst>
    <a:custClr name="SGF Blå">
      <a:srgbClr val="004F86"/>
    </a:custClr>
    <a:custClr name="SGF Gul">
      <a:srgbClr val="FFCC00"/>
    </a:custClr>
    <a:custClr name="SGF Rosa">
      <a:srgbClr val="F8CACA"/>
    </a:custClr>
    <a:custClr name="SGF Korall">
      <a:srgbClr val="F8786B"/>
    </a:custClr>
    <a:custClr name="SGF Röd">
      <a:srgbClr val="DD443C"/>
    </a:custClr>
    <a:custClr name="SGF Ljusblå">
      <a:srgbClr val="99DDDE"/>
    </a:custClr>
    <a:custClr name="SGF Grå">
      <a:srgbClr val="9896A4"/>
    </a:custClr>
    <a:custClr name="SGF Brun">
      <a:srgbClr val="B18F6A"/>
    </a:custClr>
    <a:custClr name="SGF Grön">
      <a:srgbClr val="72CC51"/>
    </a:custClr>
  </a:custClrLst>
  <a:extLst>
    <a:ext uri="{05A4C25C-085E-4340-85A3-A5531E510DB2}">
      <thm15:themeFamily xmlns:thm15="http://schemas.microsoft.com/office/thememl/2012/main" name="Test.potx" id="{E27D01AE-7A43-4061-ACEE-4086420F416A}" vid="{9E54B0EE-1B3C-479F-894C-4A2C8E7255D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1013</Words>
  <Application>Microsoft Office PowerPoint</Application>
  <PresentationFormat>Bredbild</PresentationFormat>
  <Paragraphs>125</Paragraphs>
  <Slides>8</Slides>
  <Notes>6</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8</vt:i4>
      </vt:variant>
    </vt:vector>
  </HeadingPairs>
  <TitlesOfParts>
    <vt:vector size="18" baseType="lpstr">
      <vt:lpstr>Arial</vt:lpstr>
      <vt:lpstr>Brix Sans Black</vt:lpstr>
      <vt:lpstr>Brix Sans Bold</vt:lpstr>
      <vt:lpstr>Brix Sans Light</vt:lpstr>
      <vt:lpstr>Brix Slab Light</vt:lpstr>
      <vt:lpstr>Calibri</vt:lpstr>
      <vt:lpstr>Calibri Light</vt:lpstr>
      <vt:lpstr>Tahoma</vt:lpstr>
      <vt:lpstr>Office-tema</vt:lpstr>
      <vt:lpstr>Svenska Golfförbundet</vt:lpstr>
      <vt:lpstr>Banutveckling för bättre spelupplevelse</vt:lpstr>
      <vt:lpstr>PowerPoint-presentation</vt:lpstr>
      <vt:lpstr>PowerPoint-presentation</vt:lpstr>
      <vt:lpstr>Svinghastighet under 80 mph påverkar slaget genom att:</vt:lpstr>
      <vt:lpstr>PowerPoint-presentation</vt:lpstr>
      <vt:lpstr>PowerPoint-presentation</vt:lpstr>
      <vt:lpstr>PowerPoint-presentation</vt:lpstr>
      <vt:lpstr>Att tänka på kring bandesign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Susanne Persson (Golf)</dc:creator>
  <cp:lastModifiedBy>Susanne Persson (Golf)</cp:lastModifiedBy>
  <cp:revision>2</cp:revision>
  <dcterms:created xsi:type="dcterms:W3CDTF">2019-01-28T11:41:54Z</dcterms:created>
  <dcterms:modified xsi:type="dcterms:W3CDTF">2019-01-28T12:50:07Z</dcterms:modified>
</cp:coreProperties>
</file>